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CC"/>
    <a:srgbClr val="00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3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0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48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8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32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8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36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4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654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0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76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A863-647D-48D7-B3EB-AA372DEF823F}" type="datetimeFigureOut">
              <a:rPr kumimoji="1" lang="ja-JP" altLang="en-US" smtClean="0"/>
              <a:t>2022/5/10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50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655" y="1794545"/>
            <a:ext cx="7960686" cy="1655751"/>
          </a:xfrm>
          <a:solidFill>
            <a:srgbClr val="FFFFCC"/>
          </a:solidFill>
          <a:ln w="28575">
            <a:solidFill>
              <a:srgbClr val="003300"/>
            </a:solidFill>
          </a:ln>
        </p:spPr>
        <p:txBody>
          <a:bodyPr anchor="ctr" anchorCtr="0">
            <a:noAutofit/>
          </a:bodyPr>
          <a:lstStyle/>
          <a:p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</a:t>
            </a:r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に関する５Ｗ１Ｈの分析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12026B-E289-40DB-9E75-101C4AC44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83686"/>
            <a:ext cx="6858000" cy="1655762"/>
          </a:xfrm>
        </p:spPr>
        <p:txBody>
          <a:bodyPr/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２０２２年　〇月　〇日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〇班　〇〇　〇〇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B4287E-DF42-43C1-9779-B916C5BC557E}"/>
              </a:ext>
            </a:extLst>
          </p:cNvPr>
          <p:cNvSpPr txBox="1"/>
          <p:nvPr/>
        </p:nvSpPr>
        <p:spPr>
          <a:xfrm>
            <a:off x="0" y="0"/>
            <a:ext cx="8552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2022</a:t>
            </a:r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 学問への扉「新しいビジネスを創ろう！」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研究テーマ名「〇〇〇〇〇〇〇〇〇〇〇〇〇〇〇〇〇〇〇〇〇〇〇〇〇〇〇〇」</a:t>
            </a:r>
          </a:p>
        </p:txBody>
      </p:sp>
    </p:spTree>
    <p:extLst>
      <p:ext uri="{BB962C8B-B14F-4D97-AF65-F5344CB8AC3E}">
        <p14:creationId xmlns:p14="http://schemas.microsoft.com/office/powerpoint/2010/main" val="386737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研究テーマに関する５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Ｗ１Ｈの分析</a:t>
            </a:r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AF6B6D-9CA3-4CF6-BAA8-AB4FAB80967E}"/>
              </a:ext>
            </a:extLst>
          </p:cNvPr>
          <p:cNvSpPr txBox="1"/>
          <p:nvPr/>
        </p:nvSpPr>
        <p:spPr>
          <a:xfrm>
            <a:off x="395927" y="1025836"/>
            <a:ext cx="826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研究テーマ名：〇〇〇〇〇〇〇〇〇〇〇〇〇〇〇〇〇〇〇〇〇〇〇〇〇〇〇〇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490E886-CFEF-4FF9-A416-2F5E9008D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829998"/>
              </p:ext>
            </p:extLst>
          </p:nvPr>
        </p:nvGraphicFramePr>
        <p:xfrm>
          <a:off x="216816" y="1727304"/>
          <a:ext cx="8478369" cy="4531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7798">
                  <a:extLst>
                    <a:ext uri="{9D8B030D-6E8A-4147-A177-3AD203B41FA5}">
                      <a16:colId xmlns:a16="http://schemas.microsoft.com/office/drawing/2014/main" val="2840336041"/>
                    </a:ext>
                  </a:extLst>
                </a:gridCol>
                <a:gridCol w="5970571">
                  <a:extLst>
                    <a:ext uri="{9D8B030D-6E8A-4147-A177-3AD203B41FA5}">
                      <a16:colId xmlns:a16="http://schemas.microsoft.com/office/drawing/2014/main" val="1857487479"/>
                    </a:ext>
                  </a:extLst>
                </a:gridCol>
              </a:tblGrid>
              <a:tr h="729425"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Who? Whom?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誰が？誰のため？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53042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Why?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何故，問題になっている？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431758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What?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何を解決？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3084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When?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どのような時に？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033460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Where?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どのような場面で？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871383"/>
                  </a:ext>
                </a:extLst>
              </a:tr>
              <a:tr h="729425">
                <a:tc>
                  <a:txBody>
                    <a:bodyPr/>
                    <a:lstStyle/>
                    <a:p>
                      <a:r>
                        <a:rPr kumimoji="1" lang="en-US" altLang="ja-JP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How?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どのように？制約条件がある？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834853"/>
                  </a:ext>
                </a:extLst>
              </a:tr>
            </a:tbl>
          </a:graphicData>
        </a:graphic>
      </p:graphicFrame>
      <p:sp>
        <p:nvSpPr>
          <p:cNvPr id="10" name="右中かっこ 9">
            <a:extLst>
              <a:ext uri="{FF2B5EF4-FFF2-40B4-BE49-F238E27FC236}">
                <a16:creationId xmlns:a16="http://schemas.microsoft.com/office/drawing/2014/main" id="{85E41837-EF15-44F9-AF84-54BB54ACDB57}"/>
              </a:ext>
            </a:extLst>
          </p:cNvPr>
          <p:cNvSpPr/>
          <p:nvPr/>
        </p:nvSpPr>
        <p:spPr>
          <a:xfrm>
            <a:off x="3061890" y="2021723"/>
            <a:ext cx="504056" cy="3888881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DD8ACA86-F41F-44B4-9DBC-3539757B9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003" y="3642997"/>
            <a:ext cx="4847124" cy="646331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何が問題で、誰のために何を解決すればよいのか。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与えられたテーマの解釈・分析から始めてみよう。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0996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endParaRPr kumimoji="1"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12026B-E289-40DB-9E75-101C4AC44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769" y="1915900"/>
            <a:ext cx="7812462" cy="1655762"/>
          </a:xfrm>
        </p:spPr>
        <p:txBody>
          <a:bodyPr anchor="ctr" anchorCtr="0">
            <a:norm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（補足情報があれば，自由に記載して下さい）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54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152</Words>
  <Application>Microsoft Office PowerPoint</Application>
  <PresentationFormat>画面に合わせる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ゴシック</vt:lpstr>
      <vt:lpstr>Arial</vt:lpstr>
      <vt:lpstr>Calibri</vt:lpstr>
      <vt:lpstr>Calibri Light</vt:lpstr>
      <vt:lpstr>Office テーマ</vt:lpstr>
      <vt:lpstr>研究テーマに関する５Ｗ１Ｈの分析</vt:lpstr>
      <vt:lpstr>研究テーマに関する５Ｗ１Ｈの分析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研究テーマに関する５Ｗ１Ｈの分析</dc:title>
  <dc:creator>倉敷　哲生</dc:creator>
  <cp:lastModifiedBy>KURASHIKI Tetsusei</cp:lastModifiedBy>
  <cp:revision>5</cp:revision>
  <dcterms:created xsi:type="dcterms:W3CDTF">2021-05-11T03:13:24Z</dcterms:created>
  <dcterms:modified xsi:type="dcterms:W3CDTF">2022-05-10T10:20:23Z</dcterms:modified>
</cp:coreProperties>
</file>