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1938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CC"/>
    <a:srgbClr val="00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030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0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8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8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32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8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36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4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54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0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6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50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55" y="1794545"/>
            <a:ext cx="7960686" cy="1655751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解決する課題の定義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247" y="4182336"/>
            <a:ext cx="7689501" cy="2310539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２０２２年　５月　〇日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〇班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〇〇 〇〇，〇〇 〇〇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〇〇 〇〇，〇〇 〇〇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B4287E-DF42-43C1-9779-B916C5BC557E}"/>
              </a:ext>
            </a:extLst>
          </p:cNvPr>
          <p:cNvSpPr txBox="1"/>
          <p:nvPr/>
        </p:nvSpPr>
        <p:spPr>
          <a:xfrm>
            <a:off x="0" y="0"/>
            <a:ext cx="8552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 学問への扉「新しいビジネスを創ろう！」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研究テーマ名「〇〇〇〇〇〇〇〇〇〇〇〇〇〇〇〇〇〇〇〇〇〇〇〇〇〇〇〇」</a:t>
            </a:r>
          </a:p>
        </p:txBody>
      </p:sp>
    </p:spTree>
    <p:extLst>
      <p:ext uri="{BB962C8B-B14F-4D97-AF65-F5344CB8AC3E}">
        <p14:creationId xmlns:p14="http://schemas.microsoft.com/office/powerpoint/2010/main" val="386737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解決する課題の定義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490E886-CFEF-4FF9-A416-2F5E9008DF41}"/>
              </a:ext>
            </a:extLst>
          </p:cNvPr>
          <p:cNvGraphicFramePr>
            <a:graphicFrameLocks noGrp="1"/>
          </p:cNvGraphicFramePr>
          <p:nvPr/>
        </p:nvGraphicFramePr>
        <p:xfrm>
          <a:off x="226243" y="1196752"/>
          <a:ext cx="8478369" cy="536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7605">
                  <a:extLst>
                    <a:ext uri="{9D8B030D-6E8A-4147-A177-3AD203B41FA5}">
                      <a16:colId xmlns:a16="http://schemas.microsoft.com/office/drawing/2014/main" val="2840336041"/>
                    </a:ext>
                  </a:extLst>
                </a:gridCol>
                <a:gridCol w="5500764">
                  <a:extLst>
                    <a:ext uri="{9D8B030D-6E8A-4147-A177-3AD203B41FA5}">
                      <a16:colId xmlns:a16="http://schemas.microsoft.com/office/drawing/2014/main" val="1857487479"/>
                    </a:ext>
                  </a:extLst>
                </a:gridCol>
              </a:tblGrid>
              <a:tr h="729425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①ターゲットとするユーザー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(5W1H</a:t>
                      </a: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の表の</a:t>
                      </a:r>
                      <a:r>
                        <a:rPr kumimoji="1" lang="en-US" altLang="ja-JP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Who, Whom</a:t>
                      </a:r>
                      <a:r>
                        <a:rPr kumimoji="1" lang="ja-JP" altLang="en-US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等に着目し，ターゲットとするユーザーを検討</a:t>
                      </a:r>
                      <a:r>
                        <a:rPr kumimoji="1" lang="en-US" altLang="ja-JP" sz="14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endParaRPr kumimoji="1" lang="ja-JP" altLang="en-US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53042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②ユーザーの背景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ユーザーになりきって，その人の生活環境，人間関係，思考・行動などを想像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kumimoji="1" lang="en-US" altLang="ja-JP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31758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③ユーザーのニーズ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ユーザーの背景も考えて，ユーザーが本当に求めているものは何か，潜在的ニーズを想像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kumimoji="1" lang="en-US" altLang="ja-JP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3084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④課題の定義</a:t>
                      </a:r>
                      <a:endParaRPr kumimoji="1" lang="en-US" altLang="ja-JP" sz="16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ユーザーが何に不満を感じているのか，従来のサービスのどこが不満なのか，ユーザーが求めるニーズから，解決すべき課題を定義</a:t>
                      </a:r>
                      <a:r>
                        <a:rPr kumimoji="1" lang="en-US" altLang="ja-JP" sz="14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endParaRPr kumimoji="1" lang="ja-JP" altLang="en-US" sz="12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33460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DF1298C-A2FE-4113-A996-65B56610D85E}"/>
              </a:ext>
            </a:extLst>
          </p:cNvPr>
          <p:cNvSpPr txBox="1"/>
          <p:nvPr/>
        </p:nvSpPr>
        <p:spPr>
          <a:xfrm>
            <a:off x="395927" y="764704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研究テーマ名：〇〇〇〇〇〇〇〇〇〇〇〇〇〇〇〇〇〇〇〇〇〇〇〇〇〇〇〇</a:t>
            </a:r>
          </a:p>
        </p:txBody>
      </p:sp>
    </p:spTree>
    <p:extLst>
      <p:ext uri="{BB962C8B-B14F-4D97-AF65-F5344CB8AC3E}">
        <p14:creationId xmlns:p14="http://schemas.microsoft.com/office/powerpoint/2010/main" val="57824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769" y="1915900"/>
            <a:ext cx="7812462" cy="1655762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（補足情報があれば，自由に記載して下さい）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5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182</Words>
  <Application>Microsoft Office PowerPoint</Application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ゴシック</vt:lpstr>
      <vt:lpstr>Arial</vt:lpstr>
      <vt:lpstr>Calibri</vt:lpstr>
      <vt:lpstr>Calibri Light</vt:lpstr>
      <vt:lpstr>Office テーマ</vt:lpstr>
      <vt:lpstr>解決する課題の定義</vt:lpstr>
      <vt:lpstr>解決する課題の定義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研究テーマに関する５Ｗ１Ｈの分析</dc:title>
  <dc:creator>倉敷　哲生</dc:creator>
  <cp:lastModifiedBy>KURASHIKI Tetsusei</cp:lastModifiedBy>
  <cp:revision>9</cp:revision>
  <dcterms:created xsi:type="dcterms:W3CDTF">2021-05-11T03:13:24Z</dcterms:created>
  <dcterms:modified xsi:type="dcterms:W3CDTF">2022-05-19T10:18:25Z</dcterms:modified>
</cp:coreProperties>
</file>