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1948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CC"/>
    <a:srgbClr val="0033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0" autoAdjust="0"/>
    <p:restoredTop sz="94660"/>
  </p:normalViewPr>
  <p:slideViewPr>
    <p:cSldViewPr snapToGrid="0" showGuides="1">
      <p:cViewPr varScale="1">
        <p:scale>
          <a:sx n="46" d="100"/>
          <a:sy n="46" d="100"/>
        </p:scale>
        <p:origin x="54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003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486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68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32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47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98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36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4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545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90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76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A863-647D-48D7-B3EB-AA372DEF823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50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90552-4CF3-472A-8440-E44053934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1655" y="1794545"/>
            <a:ext cx="7960686" cy="1655751"/>
          </a:xfr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anchor="ctr" anchorCtr="0">
            <a:no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解決するアイデアを出し合おう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12026B-E289-40DB-9E75-101C4AC44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583686"/>
            <a:ext cx="6858000" cy="1655762"/>
          </a:xfrm>
        </p:spPr>
        <p:txBody>
          <a:bodyPr/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２０２２年　５月　〇日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〇班　〇〇　〇〇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11">
            <a:extLst>
              <a:ext uri="{FF2B5EF4-FFF2-40B4-BE49-F238E27FC236}">
                <a16:creationId xmlns:a16="http://schemas.microsoft.com/office/drawing/2014/main" id="{9FC1A7B6-65C7-4A1C-AB77-9D4AA309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4612" y="6492875"/>
            <a:ext cx="439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692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384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076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7681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460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152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19844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536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F023CD-8DDC-4AD1-8268-D718B65F3425}" type="slidenum"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06B0115-A68F-4044-B434-3F44B602C4CB}"/>
              </a:ext>
            </a:extLst>
          </p:cNvPr>
          <p:cNvCxnSpPr/>
          <p:nvPr/>
        </p:nvCxnSpPr>
        <p:spPr>
          <a:xfrm>
            <a:off x="0" y="697584"/>
            <a:ext cx="91439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7EFA0F5-618C-4647-8FC9-8F57E51F0C94}"/>
              </a:ext>
            </a:extLst>
          </p:cNvPr>
          <p:cNvCxnSpPr/>
          <p:nvPr/>
        </p:nvCxnSpPr>
        <p:spPr>
          <a:xfrm>
            <a:off x="0" y="744717"/>
            <a:ext cx="914399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B4287E-DF42-43C1-9779-B916C5BC557E}"/>
              </a:ext>
            </a:extLst>
          </p:cNvPr>
          <p:cNvSpPr txBox="1"/>
          <p:nvPr/>
        </p:nvSpPr>
        <p:spPr>
          <a:xfrm>
            <a:off x="0" y="0"/>
            <a:ext cx="8552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2022</a:t>
            </a:r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 学問への扉「新しいビジネスを創ろう！」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研究テーマ名「〇〇〇〇〇〇〇〇〇〇〇〇〇〇〇〇〇〇〇〇〇〇〇〇〇〇〇〇」</a:t>
            </a:r>
          </a:p>
        </p:txBody>
      </p:sp>
    </p:spTree>
    <p:extLst>
      <p:ext uri="{BB962C8B-B14F-4D97-AF65-F5344CB8AC3E}">
        <p14:creationId xmlns:p14="http://schemas.microsoft.com/office/powerpoint/2010/main" val="3867373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90552-4CF3-472A-8440-E44053934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0"/>
            <a:ext cx="9143999" cy="697584"/>
          </a:xfrm>
        </p:spPr>
        <p:txBody>
          <a:bodyPr anchor="ctr" anchorCtr="0">
            <a:no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課題を解決するアイデア</a:t>
            </a:r>
          </a:p>
        </p:txBody>
      </p:sp>
      <p:sp>
        <p:nvSpPr>
          <p:cNvPr id="4" name="スライド番号プレースホルダー 11">
            <a:extLst>
              <a:ext uri="{FF2B5EF4-FFF2-40B4-BE49-F238E27FC236}">
                <a16:creationId xmlns:a16="http://schemas.microsoft.com/office/drawing/2014/main" id="{9FC1A7B6-65C7-4A1C-AB77-9D4AA309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4612" y="6492875"/>
            <a:ext cx="439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692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384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076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7681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460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152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19844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536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F023CD-8DDC-4AD1-8268-D718B65F3425}" type="slidenum"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06B0115-A68F-4044-B434-3F44B602C4CB}"/>
              </a:ext>
            </a:extLst>
          </p:cNvPr>
          <p:cNvCxnSpPr/>
          <p:nvPr/>
        </p:nvCxnSpPr>
        <p:spPr>
          <a:xfrm>
            <a:off x="0" y="697584"/>
            <a:ext cx="91439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7EFA0F5-618C-4647-8FC9-8F57E51F0C94}"/>
              </a:ext>
            </a:extLst>
          </p:cNvPr>
          <p:cNvCxnSpPr/>
          <p:nvPr/>
        </p:nvCxnSpPr>
        <p:spPr>
          <a:xfrm>
            <a:off x="0" y="744717"/>
            <a:ext cx="914399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9490E886-CFEF-4FF9-A416-2F5E9008DF41}"/>
              </a:ext>
            </a:extLst>
          </p:cNvPr>
          <p:cNvGraphicFramePr>
            <a:graphicFrameLocks noGrp="1"/>
          </p:cNvGraphicFramePr>
          <p:nvPr/>
        </p:nvGraphicFramePr>
        <p:xfrm>
          <a:off x="226243" y="1556792"/>
          <a:ext cx="8478369" cy="49832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1581">
                  <a:extLst>
                    <a:ext uri="{9D8B030D-6E8A-4147-A177-3AD203B41FA5}">
                      <a16:colId xmlns:a16="http://schemas.microsoft.com/office/drawing/2014/main" val="2840336041"/>
                    </a:ext>
                  </a:extLst>
                </a:gridCol>
                <a:gridCol w="5716788">
                  <a:extLst>
                    <a:ext uri="{9D8B030D-6E8A-4147-A177-3AD203B41FA5}">
                      <a16:colId xmlns:a16="http://schemas.microsoft.com/office/drawing/2014/main" val="1857487479"/>
                    </a:ext>
                  </a:extLst>
                </a:gridCol>
              </a:tblGrid>
              <a:tr h="4477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グループ名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アイデア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553042"/>
                  </a:ext>
                </a:extLst>
              </a:tr>
              <a:tr h="907096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〇〇〇〇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〇〇〇〇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431758"/>
                  </a:ext>
                </a:extLst>
              </a:tr>
              <a:tr h="907096">
                <a:tc>
                  <a:txBody>
                    <a:bodyPr/>
                    <a:lstStyle/>
                    <a:p>
                      <a:endParaRPr kumimoji="1" lang="en-US" altLang="ja-JP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93084"/>
                  </a:ext>
                </a:extLst>
              </a:tr>
              <a:tr h="907096">
                <a:tc>
                  <a:txBody>
                    <a:bodyPr/>
                    <a:lstStyle/>
                    <a:p>
                      <a:endParaRPr kumimoji="1" lang="en-US" altLang="ja-JP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974700"/>
                  </a:ext>
                </a:extLst>
              </a:tr>
              <a:tr h="907096">
                <a:tc>
                  <a:txBody>
                    <a:bodyPr/>
                    <a:lstStyle/>
                    <a:p>
                      <a:endParaRPr kumimoji="1" lang="en-US" altLang="ja-JP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857463"/>
                  </a:ext>
                </a:extLst>
              </a:tr>
              <a:tr h="907096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033460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DF1298C-A2FE-4113-A996-65B56610D85E}"/>
              </a:ext>
            </a:extLst>
          </p:cNvPr>
          <p:cNvSpPr txBox="1"/>
          <p:nvPr/>
        </p:nvSpPr>
        <p:spPr>
          <a:xfrm>
            <a:off x="395927" y="919749"/>
            <a:ext cx="849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課題の定義：「〇〇〇〇〇〇〇〇〇〇〇〇〇〇〇〇〇〇〇〇〇〇〇〇〇〇〇」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B14CF91-DF2F-48C8-B5D9-3372588CE416}"/>
              </a:ext>
            </a:extLst>
          </p:cNvPr>
          <p:cNvSpPr txBox="1"/>
          <p:nvPr/>
        </p:nvSpPr>
        <p:spPr>
          <a:xfrm>
            <a:off x="899592" y="153579"/>
            <a:ext cx="156966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本日の演習２</a:t>
            </a:r>
          </a:p>
        </p:txBody>
      </p:sp>
    </p:spTree>
    <p:extLst>
      <p:ext uri="{BB962C8B-B14F-4D97-AF65-F5344CB8AC3E}">
        <p14:creationId xmlns:p14="http://schemas.microsoft.com/office/powerpoint/2010/main" val="2979877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90552-4CF3-472A-8440-E44053934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0"/>
            <a:ext cx="9143999" cy="697584"/>
          </a:xfrm>
        </p:spPr>
        <p:txBody>
          <a:bodyPr anchor="ctr" anchorCtr="0">
            <a:noAutofit/>
          </a:bodyPr>
          <a:lstStyle/>
          <a:p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12026B-E289-40DB-9E75-101C4AC44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769" y="1915900"/>
            <a:ext cx="7812462" cy="1655762"/>
          </a:xfrm>
        </p:spPr>
        <p:txBody>
          <a:bodyPr anchor="ctr" anchorCtr="0">
            <a:norm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（補足情報があれば，自由に記載して下さい）</a:t>
            </a:r>
          </a:p>
        </p:txBody>
      </p:sp>
      <p:sp>
        <p:nvSpPr>
          <p:cNvPr id="4" name="スライド番号プレースホルダー 11">
            <a:extLst>
              <a:ext uri="{FF2B5EF4-FFF2-40B4-BE49-F238E27FC236}">
                <a16:creationId xmlns:a16="http://schemas.microsoft.com/office/drawing/2014/main" id="{9FC1A7B6-65C7-4A1C-AB77-9D4AA309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4612" y="6492875"/>
            <a:ext cx="439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692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384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076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7681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460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152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19844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536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F023CD-8DDC-4AD1-8268-D718B65F3425}" type="slidenum"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06B0115-A68F-4044-B434-3F44B602C4CB}"/>
              </a:ext>
            </a:extLst>
          </p:cNvPr>
          <p:cNvCxnSpPr/>
          <p:nvPr/>
        </p:nvCxnSpPr>
        <p:spPr>
          <a:xfrm>
            <a:off x="0" y="697584"/>
            <a:ext cx="91439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7EFA0F5-618C-4647-8FC9-8F57E51F0C94}"/>
              </a:ext>
            </a:extLst>
          </p:cNvPr>
          <p:cNvCxnSpPr/>
          <p:nvPr/>
        </p:nvCxnSpPr>
        <p:spPr>
          <a:xfrm>
            <a:off x="0" y="744717"/>
            <a:ext cx="914399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546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</TotalTime>
  <Words>67</Words>
  <Application>Microsoft Office PowerPoint</Application>
  <PresentationFormat>画面に合わせる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ＭＳ ゴシック</vt:lpstr>
      <vt:lpstr>Arial</vt:lpstr>
      <vt:lpstr>Calibri</vt:lpstr>
      <vt:lpstr>Calibri Light</vt:lpstr>
      <vt:lpstr>Office テーマ</vt:lpstr>
      <vt:lpstr>解決するアイデアを出し合おう</vt:lpstr>
      <vt:lpstr>課題を解決するアイデア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研究テーマに関する５Ｗ１Ｈの分析</dc:title>
  <dc:creator>倉敷　哲生</dc:creator>
  <cp:lastModifiedBy>KURASHIKI Tetsusei</cp:lastModifiedBy>
  <cp:revision>8</cp:revision>
  <dcterms:created xsi:type="dcterms:W3CDTF">2021-05-11T03:13:24Z</dcterms:created>
  <dcterms:modified xsi:type="dcterms:W3CDTF">2022-05-25T07:18:30Z</dcterms:modified>
</cp:coreProperties>
</file>