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64" r:id="rId2"/>
  </p:sldMasterIdLst>
  <p:notesMasterIdLst>
    <p:notesMasterId r:id="rId4"/>
  </p:notesMasterIdLst>
  <p:handoutMasterIdLst>
    <p:handoutMasterId r:id="rId5"/>
  </p:handoutMasterIdLst>
  <p:sldIdLst>
    <p:sldId id="1988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00"/>
    <a:srgbClr val="FFFF66"/>
    <a:srgbClr val="DDDDDD"/>
    <a:srgbClr val="003300"/>
    <a:srgbClr val="CCFFCC"/>
    <a:srgbClr val="FFCCFF"/>
    <a:srgbClr val="CC3300"/>
    <a:srgbClr val="FF99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885" autoAdjust="0"/>
    <p:restoredTop sz="97199" autoAdjust="0"/>
  </p:normalViewPr>
  <p:slideViewPr>
    <p:cSldViewPr>
      <p:cViewPr varScale="1">
        <p:scale>
          <a:sx n="55" d="100"/>
          <a:sy n="55" d="100"/>
        </p:scale>
        <p:origin x="72" y="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2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997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2" y="9372997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50A6B4-4596-4B0D-A54F-AF2279D65C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6CE77B-F146-4C76-B529-FB88312963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 preserve="1">
  <p:cSld name="タイトルとコンテンツ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8"/>
          <p:cNvSpPr txBox="1">
            <a:spLocks noGrp="1"/>
          </p:cNvSpPr>
          <p:nvPr>
            <p:ph type="title"/>
          </p:nvPr>
        </p:nvSpPr>
        <p:spPr>
          <a:xfrm>
            <a:off x="0" y="3"/>
            <a:ext cx="9144000" cy="812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19" name="Google Shape;19;p48"/>
          <p:cNvSpPr txBox="1">
            <a:spLocks noGrp="1"/>
          </p:cNvSpPr>
          <p:nvPr>
            <p:ph type="body" idx="1"/>
          </p:nvPr>
        </p:nvSpPr>
        <p:spPr>
          <a:xfrm>
            <a:off x="0" y="851190"/>
            <a:ext cx="9144000" cy="5505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Google Shape;20;p48"/>
          <p:cNvSpPr txBox="1">
            <a:spLocks noGrp="1"/>
          </p:cNvSpPr>
          <p:nvPr>
            <p:ph type="sldNum" idx="12"/>
          </p:nvPr>
        </p:nvSpPr>
        <p:spPr>
          <a:xfrm>
            <a:off x="7086600" y="647411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21" name="Google Shape;21;p48"/>
          <p:cNvSpPr txBox="1">
            <a:spLocks noGrp="1"/>
          </p:cNvSpPr>
          <p:nvPr>
            <p:ph type="ftr" idx="11"/>
          </p:nvPr>
        </p:nvSpPr>
        <p:spPr>
          <a:xfrm>
            <a:off x="0" y="6812282"/>
            <a:ext cx="6157913" cy="45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90257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29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5261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624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712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543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340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7712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48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 preserve="1">
  <p:cSld name="タイトルのみ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9"/>
          <p:cNvSpPr txBox="1">
            <a:spLocks noGrp="1"/>
          </p:cNvSpPr>
          <p:nvPr>
            <p:ph type="title"/>
          </p:nvPr>
        </p:nvSpPr>
        <p:spPr>
          <a:xfrm>
            <a:off x="0" y="3"/>
            <a:ext cx="9144000" cy="812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24" name="Google Shape;24;p39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39"/>
          <p:cNvSpPr txBox="1">
            <a:spLocks noGrp="1"/>
          </p:cNvSpPr>
          <p:nvPr>
            <p:ph type="ftr" idx="11"/>
          </p:nvPr>
        </p:nvSpPr>
        <p:spPr>
          <a:xfrm>
            <a:off x="0" y="6812282"/>
            <a:ext cx="6157913" cy="45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9"/>
          <p:cNvSpPr txBox="1">
            <a:spLocks noGrp="1"/>
          </p:cNvSpPr>
          <p:nvPr>
            <p:ph type="sldNum" idx="12"/>
          </p:nvPr>
        </p:nvSpPr>
        <p:spPr>
          <a:xfrm>
            <a:off x="7086600" y="647411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2738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タイトル スライド" type="title" preserve="1">
  <p:cSld name="1_タイトル スライド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0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Helvetica Neue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29" name="Google Shape;29;p50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/>
          </a:p>
        </p:txBody>
      </p:sp>
      <p:sp>
        <p:nvSpPr>
          <p:cNvPr id="30" name="Google Shape;30;p50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50"/>
          <p:cNvSpPr txBox="1">
            <a:spLocks noGrp="1"/>
          </p:cNvSpPr>
          <p:nvPr>
            <p:ph type="ftr" idx="11"/>
          </p:nvPr>
        </p:nvSpPr>
        <p:spPr>
          <a:xfrm>
            <a:off x="0" y="6812282"/>
            <a:ext cx="6157913" cy="45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0"/>
          <p:cNvSpPr txBox="1">
            <a:spLocks noGrp="1"/>
          </p:cNvSpPr>
          <p:nvPr>
            <p:ph type="sldNum" idx="12"/>
          </p:nvPr>
        </p:nvSpPr>
        <p:spPr>
          <a:xfrm>
            <a:off x="7086600" y="647411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533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preserve="1">
  <p:cSld name="タイトル スライド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2"/>
          <p:cNvSpPr txBox="1">
            <a:spLocks noGrp="1"/>
          </p:cNvSpPr>
          <p:nvPr>
            <p:ph type="ctrTitle"/>
          </p:nvPr>
        </p:nvSpPr>
        <p:spPr>
          <a:xfrm>
            <a:off x="0" y="2696254"/>
            <a:ext cx="9144000" cy="1833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Helvetica Neue"/>
              <a:buNone/>
              <a:defRPr sz="45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5" name="Google Shape;35;p52"/>
          <p:cNvSpPr/>
          <p:nvPr/>
        </p:nvSpPr>
        <p:spPr>
          <a:xfrm>
            <a:off x="0" y="6396337"/>
            <a:ext cx="9144000" cy="346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ja-JP" alt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大阪大学大学院 工学研究科 ビジネスエンジニアリング専攻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52"/>
          <p:cNvSpPr txBox="1"/>
          <p:nvPr/>
        </p:nvSpPr>
        <p:spPr>
          <a:xfrm>
            <a:off x="0" y="16935"/>
            <a:ext cx="9144000" cy="812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None/>
            </a:pPr>
            <a:r>
              <a:rPr lang="en-US" altLang="ja-JP" sz="24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2020</a:t>
            </a:r>
            <a:r>
              <a:rPr lang="ja-JP" altLang="en-US" sz="24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年度</a:t>
            </a:r>
            <a:r>
              <a:rPr lang="en-US" altLang="ja-JP" sz="24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</a:t>
            </a:r>
            <a:r>
              <a:rPr lang="ja-JP" altLang="en-US" sz="24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研究</a:t>
            </a: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6340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preserve="1">
  <p:cSld name="白紙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1"/>
          <p:cNvSpPr txBox="1">
            <a:spLocks noGrp="1"/>
          </p:cNvSpPr>
          <p:nvPr>
            <p:ph type="sldNum" idx="12"/>
          </p:nvPr>
        </p:nvSpPr>
        <p:spPr>
          <a:xfrm>
            <a:off x="7086600" y="647411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110" name="Google Shape;110;p51"/>
          <p:cNvSpPr txBox="1">
            <a:spLocks noGrp="1"/>
          </p:cNvSpPr>
          <p:nvPr>
            <p:ph type="ftr" idx="11"/>
          </p:nvPr>
        </p:nvSpPr>
        <p:spPr>
          <a:xfrm>
            <a:off x="0" y="6812282"/>
            <a:ext cx="6157913" cy="45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51"/>
          <p:cNvSpPr txBox="1">
            <a:spLocks noGrp="1"/>
          </p:cNvSpPr>
          <p:nvPr>
            <p:ph type="title"/>
          </p:nvPr>
        </p:nvSpPr>
        <p:spPr>
          <a:xfrm>
            <a:off x="0" y="3"/>
            <a:ext cx="9144000" cy="812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63516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ONE COLUMN TEXT" preserve="1">
  <p:cSld name="1_ONE COLUMN 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341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56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151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A863-647D-48D7-B3EB-AA372DEF823F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61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7"/>
          <p:cNvSpPr txBox="1">
            <a:spLocks noGrp="1"/>
          </p:cNvSpPr>
          <p:nvPr>
            <p:ph type="title"/>
          </p:nvPr>
        </p:nvSpPr>
        <p:spPr>
          <a:xfrm>
            <a:off x="0" y="3"/>
            <a:ext cx="9144000" cy="812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Helvetica Neue"/>
              <a:buNone/>
              <a:defRPr sz="3200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7"/>
          <p:cNvSpPr txBox="1">
            <a:spLocks noGrp="1"/>
          </p:cNvSpPr>
          <p:nvPr>
            <p:ph type="body" idx="1"/>
          </p:nvPr>
        </p:nvSpPr>
        <p:spPr>
          <a:xfrm>
            <a:off x="0" y="851190"/>
            <a:ext cx="9144000" cy="5505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47"/>
          <p:cNvSpPr txBox="1">
            <a:spLocks noGrp="1"/>
          </p:cNvSpPr>
          <p:nvPr>
            <p:ph type="sldNum" idx="12"/>
          </p:nvPr>
        </p:nvSpPr>
        <p:spPr>
          <a:xfrm>
            <a:off x="7086600" y="6474116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35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13" name="Google Shape;13;p47"/>
          <p:cNvSpPr txBox="1">
            <a:spLocks noGrp="1"/>
          </p:cNvSpPr>
          <p:nvPr>
            <p:ph type="ftr" idx="11"/>
          </p:nvPr>
        </p:nvSpPr>
        <p:spPr>
          <a:xfrm>
            <a:off x="0" y="6812282"/>
            <a:ext cx="6157913" cy="45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47"/>
          <p:cNvSpPr/>
          <p:nvPr/>
        </p:nvSpPr>
        <p:spPr>
          <a:xfrm>
            <a:off x="455613" y="713847"/>
            <a:ext cx="8229600" cy="90487"/>
          </a:xfrm>
          <a:prstGeom prst="rect">
            <a:avLst/>
          </a:prstGeom>
          <a:gradFill>
            <a:gsLst>
              <a:gs pos="0">
                <a:srgbClr val="008000"/>
              </a:gs>
              <a:gs pos="100000">
                <a:srgbClr val="FFFFFF"/>
              </a:gs>
            </a:gsLst>
            <a:lin ang="0" scaled="0"/>
          </a:gra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47"/>
          <p:cNvSpPr/>
          <p:nvPr/>
        </p:nvSpPr>
        <p:spPr>
          <a:xfrm>
            <a:off x="179388" y="663047"/>
            <a:ext cx="8229600" cy="26987"/>
          </a:xfrm>
          <a:prstGeom prst="rect">
            <a:avLst/>
          </a:prstGeom>
          <a:gradFill>
            <a:gsLst>
              <a:gs pos="0">
                <a:srgbClr val="008000"/>
              </a:gs>
              <a:gs pos="100000">
                <a:srgbClr val="FFFFFF"/>
              </a:gs>
            </a:gsLst>
            <a:lin ang="0" scaled="0"/>
          </a:gradFill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" name="Google Shape;16;p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486651" y="0"/>
            <a:ext cx="1663700" cy="812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168356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kumimoji="1"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A863-647D-48D7-B3EB-AA372DEF823F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1A828-0B11-4909-93E9-C82AA3E099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90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890552-4CF3-472A-8440-E44053934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0"/>
            <a:ext cx="9143999" cy="697584"/>
          </a:xfrm>
        </p:spPr>
        <p:txBody>
          <a:bodyPr anchor="ctr" anchorCtr="0">
            <a:noAutofit/>
          </a:bodyPr>
          <a:lstStyle/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第３者へのヒアリング</a:t>
            </a:r>
          </a:p>
        </p:txBody>
      </p:sp>
      <p:sp>
        <p:nvSpPr>
          <p:cNvPr id="4" name="スライド番号プレースホルダー 11">
            <a:extLst>
              <a:ext uri="{FF2B5EF4-FFF2-40B4-BE49-F238E27FC236}">
                <a16:creationId xmlns:a16="http://schemas.microsoft.com/office/drawing/2014/main" id="{9FC1A7B6-65C7-4A1C-AB77-9D4AA309D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4612" y="6492875"/>
            <a:ext cx="439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kumimoji="1" sz="12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  <a:lvl2pPr marL="45692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2pPr>
            <a:lvl3pPr marL="91384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3pPr>
            <a:lvl4pPr marL="1370760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4pPr>
            <a:lvl5pPr marL="1827681" algn="ctr" rtl="0" fontAlgn="base"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5pPr>
            <a:lvl6pPr marL="228460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6pPr>
            <a:lvl7pPr marL="274152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7pPr>
            <a:lvl8pPr marL="3198442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8pPr>
            <a:lvl9pPr marL="3655363" algn="l" defTabSz="913840" rtl="0" eaLnBrk="1" latinLnBrk="0" hangingPunct="1">
              <a:defRPr kumimoji="1" b="1" kern="1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4F023CD-8DDC-4AD1-8268-D718B65F3425}" type="slidenum">
              <a:rPr kumimoji="1" lang="ja-JP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06B0115-A68F-4044-B434-3F44B602C4CB}"/>
              </a:ext>
            </a:extLst>
          </p:cNvPr>
          <p:cNvCxnSpPr/>
          <p:nvPr/>
        </p:nvCxnSpPr>
        <p:spPr>
          <a:xfrm>
            <a:off x="0" y="697584"/>
            <a:ext cx="914399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7EFA0F5-618C-4647-8FC9-8F57E51F0C94}"/>
              </a:ext>
            </a:extLst>
          </p:cNvPr>
          <p:cNvCxnSpPr/>
          <p:nvPr/>
        </p:nvCxnSpPr>
        <p:spPr>
          <a:xfrm>
            <a:off x="0" y="744717"/>
            <a:ext cx="914399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9490E886-CFEF-4FF9-A416-2F5E9008D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414535"/>
              </p:ext>
            </p:extLst>
          </p:nvPr>
        </p:nvGraphicFramePr>
        <p:xfrm>
          <a:off x="226243" y="1081464"/>
          <a:ext cx="8478369" cy="5114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1421">
                  <a:extLst>
                    <a:ext uri="{9D8B030D-6E8A-4147-A177-3AD203B41FA5}">
                      <a16:colId xmlns:a16="http://schemas.microsoft.com/office/drawing/2014/main" val="2840336041"/>
                    </a:ext>
                  </a:extLst>
                </a:gridCol>
                <a:gridCol w="2288610">
                  <a:extLst>
                    <a:ext uri="{9D8B030D-6E8A-4147-A177-3AD203B41FA5}">
                      <a16:colId xmlns:a16="http://schemas.microsoft.com/office/drawing/2014/main" val="897134984"/>
                    </a:ext>
                  </a:extLst>
                </a:gridCol>
                <a:gridCol w="2434169">
                  <a:extLst>
                    <a:ext uri="{9D8B030D-6E8A-4147-A177-3AD203B41FA5}">
                      <a16:colId xmlns:a16="http://schemas.microsoft.com/office/drawing/2014/main" val="4053373859"/>
                    </a:ext>
                  </a:extLst>
                </a:gridCol>
                <a:gridCol w="2434169">
                  <a:extLst>
                    <a:ext uri="{9D8B030D-6E8A-4147-A177-3AD203B41FA5}">
                      <a16:colId xmlns:a16="http://schemas.microsoft.com/office/drawing/2014/main" val="1857487479"/>
                    </a:ext>
                  </a:extLst>
                </a:gridCol>
              </a:tblGrid>
              <a:tr h="4477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ヒアリング</a:t>
                      </a:r>
                      <a:endParaRPr kumimoji="1" lang="en-US" altLang="ja-JP" sz="16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対象者</a:t>
                      </a: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ユーザーの嬉しいことを増やすには？</a:t>
                      </a: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ユーザーの嫌なことを減らすには？</a:t>
                      </a: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その他，提案内容について自由にコメント</a:t>
                      </a: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53042"/>
                  </a:ext>
                </a:extLst>
              </a:tr>
              <a:tr h="907096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Ａさん</a:t>
                      </a:r>
                      <a:endParaRPr kumimoji="1" lang="en-US" altLang="ja-JP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(20</a:t>
                      </a:r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代</a:t>
                      </a:r>
                      <a:r>
                        <a:rPr kumimoji="1" lang="en-US" altLang="ja-JP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,</a:t>
                      </a:r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男性</a:t>
                      </a:r>
                      <a:r>
                        <a:rPr kumimoji="1" lang="en-US" altLang="ja-JP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  <a:endParaRPr kumimoji="1" lang="en-US" altLang="ja-JP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  <a:endParaRPr kumimoji="1" lang="en-US" altLang="ja-JP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  <a:endParaRPr kumimoji="1" lang="en-US" altLang="ja-JP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60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431758"/>
                  </a:ext>
                </a:extLst>
              </a:tr>
              <a:tr h="907096">
                <a:tc>
                  <a:txBody>
                    <a:bodyPr/>
                    <a:lstStyle/>
                    <a:p>
                      <a:endParaRPr kumimoji="1" lang="en-US" altLang="ja-JP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93084"/>
                  </a:ext>
                </a:extLst>
              </a:tr>
              <a:tr h="907096">
                <a:tc>
                  <a:txBody>
                    <a:bodyPr/>
                    <a:lstStyle/>
                    <a:p>
                      <a:endParaRPr kumimoji="1" lang="en-US" altLang="ja-JP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974700"/>
                  </a:ext>
                </a:extLst>
              </a:tr>
              <a:tr h="907096">
                <a:tc>
                  <a:txBody>
                    <a:bodyPr/>
                    <a:lstStyle/>
                    <a:p>
                      <a:endParaRPr kumimoji="1" lang="en-US" altLang="ja-JP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857463"/>
                  </a:ext>
                </a:extLst>
              </a:tr>
              <a:tr h="907096"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033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029040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5750</TotalTime>
  <Words>50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Helvetica Neue</vt:lpstr>
      <vt:lpstr>Meiryo UI</vt:lpstr>
      <vt:lpstr>ＭＳ ゴシック</vt:lpstr>
      <vt:lpstr>Arial</vt:lpstr>
      <vt:lpstr>Calibri</vt:lpstr>
      <vt:lpstr>Calibri Light</vt:lpstr>
      <vt:lpstr>Times New Roman</vt:lpstr>
      <vt:lpstr>デザインの設定</vt:lpstr>
      <vt:lpstr>1_Office テーマ</vt:lpstr>
      <vt:lpstr>第３者へのヒアリング</vt:lpstr>
    </vt:vector>
  </TitlesOfParts>
  <Company>富士通（株）岩手工場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総務部</dc:creator>
  <cp:lastModifiedBy>KURASHIKI Tetsusei</cp:lastModifiedBy>
  <cp:revision>301</cp:revision>
  <cp:lastPrinted>2021-06-01T08:18:15Z</cp:lastPrinted>
  <dcterms:created xsi:type="dcterms:W3CDTF">2003-12-01T03:35:35Z</dcterms:created>
  <dcterms:modified xsi:type="dcterms:W3CDTF">2022-06-06T13:23:59Z</dcterms:modified>
</cp:coreProperties>
</file>