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A6534B-6973-4260-992F-1464B2EFCDDD}" v="2" dt="2026-04-27T05:11:18.7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2193" y="57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憲彦 清水" userId="e5a0eaaae17e3566" providerId="LiveId" clId="{2E145F92-CB0B-4FE4-9483-58D98DDC8D7B}"/>
    <pc:docChg chg="modSld">
      <pc:chgData name="憲彦 清水" userId="e5a0eaaae17e3566" providerId="LiveId" clId="{2E145F92-CB0B-4FE4-9483-58D98DDC8D7B}" dt="2026-04-27T05:12:31.164" v="188" actId="1035"/>
      <pc:docMkLst>
        <pc:docMk/>
      </pc:docMkLst>
      <pc:sldChg chg="modSp mod">
        <pc:chgData name="憲彦 清水" userId="e5a0eaaae17e3566" providerId="LiveId" clId="{2E145F92-CB0B-4FE4-9483-58D98DDC8D7B}" dt="2026-04-27T05:12:31.164" v="188" actId="1035"/>
        <pc:sldMkLst>
          <pc:docMk/>
          <pc:sldMk cId="0" sldId="256"/>
        </pc:sldMkLst>
        <pc:spChg chg="mod">
          <ac:chgData name="憲彦 清水" userId="e5a0eaaae17e3566" providerId="LiveId" clId="{2E145F92-CB0B-4FE4-9483-58D98DDC8D7B}" dt="2026-04-27T05:06:37.760" v="14" actId="6549"/>
          <ac:spMkLst>
            <pc:docMk/>
            <pc:sldMk cId="0" sldId="256"/>
            <ac:spMk id="4" creationId="{00000000-0000-0000-0000-000000000000}"/>
          </ac:spMkLst>
        </pc:spChg>
        <pc:graphicFrameChg chg="modGraphic">
          <ac:chgData name="憲彦 清水" userId="e5a0eaaae17e3566" providerId="LiveId" clId="{2E145F92-CB0B-4FE4-9483-58D98DDC8D7B}" dt="2026-04-27T05:06:47.606" v="17" actId="6549"/>
          <ac:graphicFrameMkLst>
            <pc:docMk/>
            <pc:sldMk cId="0" sldId="256"/>
            <ac:graphicFrameMk id="6" creationId="{00000000-0000-0000-0000-000000000000}"/>
          </ac:graphicFrameMkLst>
        </pc:graphicFrameChg>
        <pc:graphicFrameChg chg="mod modGraphic">
          <ac:chgData name="憲彦 清水" userId="e5a0eaaae17e3566" providerId="LiveId" clId="{2E145F92-CB0B-4FE4-9483-58D98DDC8D7B}" dt="2026-04-27T05:12:31.164" v="188" actId="1035"/>
          <ac:graphicFrameMkLst>
            <pc:docMk/>
            <pc:sldMk cId="0" sldId="256"/>
            <ac:graphicFrameMk id="12" creationId="{00000000-0000-0000-0000-000000000000}"/>
          </ac:graphicFrameMkLst>
        </pc:graphicFrameChg>
      </pc:sldChg>
      <pc:sldChg chg="modSp mod">
        <pc:chgData name="憲彦 清水" userId="e5a0eaaae17e3566" providerId="LiveId" clId="{2E145F92-CB0B-4FE4-9483-58D98DDC8D7B}" dt="2026-04-27T05:05:38.534" v="12" actId="20577"/>
        <pc:sldMkLst>
          <pc:docMk/>
          <pc:sldMk cId="4082126362" sldId="258"/>
        </pc:sldMkLst>
        <pc:spChg chg="mod">
          <ac:chgData name="憲彦 清水" userId="e5a0eaaae17e3566" providerId="LiveId" clId="{2E145F92-CB0B-4FE4-9483-58D98DDC8D7B}" dt="2026-04-27T05:03:57.751" v="1" actId="20577"/>
          <ac:spMkLst>
            <pc:docMk/>
            <pc:sldMk cId="4082126362" sldId="258"/>
            <ac:spMk id="2" creationId="{999B08AC-58A0-48DD-AC33-59AC80C8E62D}"/>
          </ac:spMkLst>
        </pc:spChg>
        <pc:spChg chg="mod">
          <ac:chgData name="憲彦 清水" userId="e5a0eaaae17e3566" providerId="LiveId" clId="{2E145F92-CB0B-4FE4-9483-58D98DDC8D7B}" dt="2026-04-27T05:05:38.534" v="12" actId="20577"/>
          <ac:spMkLst>
            <pc:docMk/>
            <pc:sldMk cId="4082126362" sldId="258"/>
            <ac:spMk id="3" creationId="{C5A4BFDB-07BF-45DA-B24A-6D6A3882BB4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1C00-4177-4D9E-B07E-72A8904DC00B}" type="datetimeFigureOut">
              <a:rPr kumimoji="1" lang="ja-JP" altLang="en-US" smtClean="0"/>
              <a:pPr/>
              <a:t>2026/5/7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60BE-9C7F-4823-8EB2-E7ACFF174D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1C00-4177-4D9E-B07E-72A8904DC00B}" type="datetimeFigureOut">
              <a:rPr kumimoji="1" lang="ja-JP" altLang="en-US" smtClean="0"/>
              <a:pPr/>
              <a:t>2026/5/7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60BE-9C7F-4823-8EB2-E7ACFF174D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1C00-4177-4D9E-B07E-72A8904DC00B}" type="datetimeFigureOut">
              <a:rPr kumimoji="1" lang="ja-JP" altLang="en-US" smtClean="0"/>
              <a:pPr/>
              <a:t>2026/5/7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60BE-9C7F-4823-8EB2-E7ACFF174D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1C00-4177-4D9E-B07E-72A8904DC00B}" type="datetimeFigureOut">
              <a:rPr kumimoji="1" lang="ja-JP" altLang="en-US" smtClean="0"/>
              <a:pPr/>
              <a:t>2026/5/7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60BE-9C7F-4823-8EB2-E7ACFF174D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1C00-4177-4D9E-B07E-72A8904DC00B}" type="datetimeFigureOut">
              <a:rPr kumimoji="1" lang="ja-JP" altLang="en-US" smtClean="0"/>
              <a:pPr/>
              <a:t>2026/5/7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60BE-9C7F-4823-8EB2-E7ACFF174D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1C00-4177-4D9E-B07E-72A8904DC00B}" type="datetimeFigureOut">
              <a:rPr kumimoji="1" lang="ja-JP" altLang="en-US" smtClean="0"/>
              <a:pPr/>
              <a:t>2026/5/7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60BE-9C7F-4823-8EB2-E7ACFF174D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1C00-4177-4D9E-B07E-72A8904DC00B}" type="datetimeFigureOut">
              <a:rPr kumimoji="1" lang="ja-JP" altLang="en-US" smtClean="0"/>
              <a:pPr/>
              <a:t>2026/5/7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60BE-9C7F-4823-8EB2-E7ACFF174D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1C00-4177-4D9E-B07E-72A8904DC00B}" type="datetimeFigureOut">
              <a:rPr kumimoji="1" lang="ja-JP" altLang="en-US" smtClean="0"/>
              <a:pPr/>
              <a:t>2026/5/7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60BE-9C7F-4823-8EB2-E7ACFF174D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1C00-4177-4D9E-B07E-72A8904DC00B}" type="datetimeFigureOut">
              <a:rPr kumimoji="1" lang="ja-JP" altLang="en-US" smtClean="0"/>
              <a:pPr/>
              <a:t>2026/5/7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60BE-9C7F-4823-8EB2-E7ACFF174D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1C00-4177-4D9E-B07E-72A8904DC00B}" type="datetimeFigureOut">
              <a:rPr kumimoji="1" lang="ja-JP" altLang="en-US" smtClean="0"/>
              <a:pPr/>
              <a:t>2026/5/7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60BE-9C7F-4823-8EB2-E7ACFF174D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1C00-4177-4D9E-B07E-72A8904DC00B}" type="datetimeFigureOut">
              <a:rPr kumimoji="1" lang="ja-JP" altLang="en-US" smtClean="0"/>
              <a:pPr/>
              <a:t>2026/5/7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660BE-9C7F-4823-8EB2-E7ACFF174D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81C00-4177-4D9E-B07E-72A8904DC00B}" type="datetimeFigureOut">
              <a:rPr kumimoji="1" lang="ja-JP" altLang="en-US" smtClean="0"/>
              <a:pPr/>
              <a:t>2026/5/7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660BE-9C7F-4823-8EB2-E7ACFF174D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9B08AC-58A0-48DD-AC33-59AC80C8E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0"/>
            <a:ext cx="6172200" cy="2144688"/>
          </a:xfrm>
        </p:spPr>
        <p:txBody>
          <a:bodyPr>
            <a:normAutofit/>
          </a:bodyPr>
          <a:lstStyle/>
          <a:p>
            <a:r>
              <a:rPr kumimoji="1" lang="ja-JP" altLang="en-US" sz="2000" dirty="0"/>
              <a:t>　　　　　　　　　　　　　　　　　　　　　　　　　　</a:t>
            </a:r>
            <a:r>
              <a:rPr kumimoji="1" lang="en-US" altLang="ja-JP" sz="2000" dirty="0"/>
              <a:t>2026</a:t>
            </a:r>
            <a:r>
              <a:rPr kumimoji="1" lang="ja-JP" altLang="en-US" sz="2000" dirty="0"/>
              <a:t>．</a:t>
            </a:r>
            <a:r>
              <a:rPr kumimoji="1" lang="en-US" altLang="ja-JP" sz="2000" dirty="0"/>
              <a:t>05</a:t>
            </a:r>
            <a:r>
              <a:rPr kumimoji="1" lang="ja-JP" altLang="en-US" sz="2000" dirty="0"/>
              <a:t>．</a:t>
            </a:r>
            <a:r>
              <a:rPr kumimoji="1" lang="en-US" altLang="ja-JP" sz="2000" dirty="0"/>
              <a:t>7</a:t>
            </a:r>
            <a:r>
              <a:rPr kumimoji="1" lang="ja-JP" altLang="en-US" sz="2000" dirty="0"/>
              <a:t>．</a:t>
            </a:r>
            <a:br>
              <a:rPr kumimoji="1" lang="en-US" altLang="ja-JP" sz="2000" dirty="0"/>
            </a:br>
            <a:br>
              <a:rPr kumimoji="1" lang="en-US" altLang="ja-JP" sz="2000" dirty="0"/>
            </a:br>
            <a:r>
              <a:rPr kumimoji="1" lang="en-US" altLang="ja-JP" sz="2000" dirty="0"/>
              <a:t>【</a:t>
            </a:r>
            <a:r>
              <a:rPr kumimoji="1" lang="ja-JP" altLang="en-US" sz="2000" dirty="0"/>
              <a:t>情報分析・リスク評価論</a:t>
            </a:r>
            <a:r>
              <a:rPr kumimoji="1" lang="en-US" altLang="ja-JP" sz="2000" dirty="0"/>
              <a:t>】</a:t>
            </a:r>
            <a:br>
              <a:rPr kumimoji="1" lang="en-US" altLang="ja-JP" sz="2000" dirty="0"/>
            </a:br>
            <a:r>
              <a:rPr kumimoji="1" lang="ja-JP" altLang="en-US" sz="2000" dirty="0"/>
              <a:t>（担当：清水憲彦）</a:t>
            </a:r>
            <a:br>
              <a:rPr kumimoji="1" lang="en-US" altLang="ja-JP" sz="2000" dirty="0"/>
            </a:br>
            <a:br>
              <a:rPr kumimoji="1" lang="en-US" altLang="ja-JP" sz="2000" dirty="0"/>
            </a:br>
            <a:r>
              <a:rPr kumimoji="1" lang="ja-JP" altLang="en-US" sz="2400" dirty="0">
                <a:latin typeface="+mj-ea"/>
              </a:rPr>
              <a:t>「</a:t>
            </a:r>
            <a:r>
              <a:rPr kumimoji="1" lang="ja-JP" altLang="en-US" sz="2400" dirty="0"/>
              <a:t>課題レポート①」提出方法について</a:t>
            </a:r>
            <a:endParaRPr kumimoji="1" lang="ja-JP" altLang="en-US" sz="20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5A4BFDB-07BF-45DA-B24A-6D6A3882B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82" y="2288704"/>
            <a:ext cx="6520572" cy="7344816"/>
          </a:xfrm>
        </p:spPr>
        <p:txBody>
          <a:bodyPr>
            <a:normAutofit fontScale="92500" lnSpcReduction="10000"/>
          </a:bodyPr>
          <a:lstStyle/>
          <a:p>
            <a:r>
              <a:rPr kumimoji="1" lang="ja-JP" altLang="en-US" sz="2000" dirty="0"/>
              <a:t>添付の「課題レポート</a:t>
            </a:r>
            <a:r>
              <a:rPr lang="ja-JP" altLang="en-US" sz="2000" dirty="0"/>
              <a:t>①</a:t>
            </a:r>
            <a:r>
              <a:rPr kumimoji="1" lang="ja-JP" altLang="en-US" sz="2000" dirty="0"/>
              <a:t>」の用紙に、必要事項と「設問１・２」について各自記入し、メールに添付して提出して下さい。</a:t>
            </a:r>
            <a:endParaRPr kumimoji="1" lang="en-US" altLang="ja-JP" sz="2000" dirty="0"/>
          </a:p>
          <a:p>
            <a:endParaRPr lang="en-US" altLang="ja-JP" sz="2000" dirty="0"/>
          </a:p>
          <a:p>
            <a:r>
              <a:rPr lang="ja-JP" altLang="en-US" sz="2000" b="1" u="sng" dirty="0"/>
              <a:t>メールの件名</a:t>
            </a:r>
            <a:r>
              <a:rPr lang="ja-JP" altLang="en-US" sz="2000" dirty="0"/>
              <a:t>は　</a:t>
            </a:r>
            <a:r>
              <a:rPr lang="ja-JP" altLang="en-US" sz="2000" b="1" u="sng" dirty="0"/>
              <a:t>学籍番号・氏名、「課題レポート①」</a:t>
            </a:r>
            <a:endParaRPr lang="en-US" altLang="ja-JP" sz="2000" b="1" u="sng" dirty="0"/>
          </a:p>
          <a:p>
            <a:pPr marL="0" indent="0">
              <a:buNone/>
            </a:pPr>
            <a:r>
              <a:rPr kumimoji="1" lang="ja-JP" altLang="en-US" sz="2000" dirty="0"/>
              <a:t>　　と記入、</a:t>
            </a:r>
            <a:endParaRPr kumimoji="1" lang="en-US" altLang="ja-JP" sz="2000" dirty="0"/>
          </a:p>
          <a:p>
            <a:pPr marL="0" indent="0">
              <a:buNone/>
            </a:pPr>
            <a:r>
              <a:rPr kumimoji="1" lang="ja-JP" altLang="en-US" sz="2000" dirty="0"/>
              <a:t>　　</a:t>
            </a:r>
            <a:r>
              <a:rPr kumimoji="1" lang="ja-JP" altLang="en-US" sz="2000" b="1" u="sng" dirty="0"/>
              <a:t>添付ファイル名</a:t>
            </a:r>
            <a:r>
              <a:rPr kumimoji="1" lang="ja-JP" altLang="en-US" sz="2000" dirty="0"/>
              <a:t>も同じく</a:t>
            </a:r>
            <a:r>
              <a:rPr kumimoji="1" lang="ja-JP" altLang="en-US" sz="2000" b="1" u="sng" dirty="0"/>
              <a:t>学籍番号・氏名、「課題レポート①」</a:t>
            </a:r>
            <a:endParaRPr lang="en-US" altLang="ja-JP" sz="2000" b="1" u="sng" dirty="0"/>
          </a:p>
          <a:p>
            <a:pPr marL="0" indent="0">
              <a:buNone/>
            </a:pPr>
            <a:r>
              <a:rPr kumimoji="1" lang="ja-JP" altLang="en-US" sz="2000" dirty="0"/>
              <a:t>　　としてください。</a:t>
            </a:r>
            <a:endParaRPr kumimoji="1" lang="en-US" altLang="ja-JP" sz="2000" dirty="0"/>
          </a:p>
          <a:p>
            <a:endParaRPr kumimoji="1" lang="en-US" altLang="ja-JP" sz="2000" dirty="0"/>
          </a:p>
          <a:p>
            <a:r>
              <a:rPr lang="ja-JP" altLang="en-US" sz="2000" dirty="0"/>
              <a:t>設問に対する記入フォントサイズは「１１以上」を設定　して下さい。</a:t>
            </a:r>
            <a:endParaRPr lang="en-US" altLang="ja-JP" sz="2000" dirty="0"/>
          </a:p>
          <a:p>
            <a:endParaRPr kumimoji="1" lang="en-US" altLang="ja-JP" sz="2000" dirty="0"/>
          </a:p>
          <a:p>
            <a:r>
              <a:rPr kumimoji="1" lang="ja-JP" altLang="en-US" sz="2000" dirty="0"/>
              <a:t>提出締切：　２０２</a:t>
            </a:r>
            <a:r>
              <a:rPr lang="ja-JP" altLang="en-US" sz="2000" dirty="0"/>
              <a:t>６</a:t>
            </a:r>
            <a:r>
              <a:rPr kumimoji="1" lang="ja-JP" altLang="en-US" sz="2000" dirty="0"/>
              <a:t>年５月１３日（水）２３時５９分まで</a:t>
            </a:r>
            <a:endParaRPr kumimoji="1" lang="en-US" altLang="ja-JP" sz="2000" dirty="0"/>
          </a:p>
          <a:p>
            <a:endParaRPr lang="en-US" altLang="ja-JP" sz="20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1" lang="ja-JP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提出方法：下記メールアドレス宛に、</a:t>
            </a:r>
            <a:r>
              <a:rPr kumimoji="1" lang="ja-JP" alt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パワーポイント</a:t>
            </a:r>
            <a:r>
              <a:rPr kumimoji="1" lang="ja-JP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もしくは</a:t>
            </a:r>
            <a:r>
              <a:rPr kumimoji="1" lang="ja-JP" alt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ＰＤＦ</a:t>
            </a:r>
            <a:r>
              <a:rPr kumimoji="1" lang="ja-JP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で添付して提出　して下さい。</a:t>
            </a:r>
            <a:endParaRPr kumimoji="1" lang="en-US" altLang="ja-JP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ja-JP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（手書き回答のＰＤＦやメール内に必要項目を記入でも　</a:t>
            </a:r>
            <a:endParaRPr kumimoji="1" lang="en-US" altLang="ja-JP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ja-JP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　可です。この場合もメール件名・添付ファイル名は上記</a:t>
            </a:r>
            <a:endParaRPr kumimoji="1" lang="en-US" altLang="ja-JP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ja-JP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　　を参照ください）</a:t>
            </a:r>
            <a:endParaRPr kumimoji="1" lang="en-US" altLang="ja-JP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endParaRPr lang="en-US" altLang="ja-JP" sz="2000" dirty="0"/>
          </a:p>
          <a:p>
            <a:r>
              <a:rPr kumimoji="1" lang="ja-JP" altLang="en-US" sz="2000" dirty="0"/>
              <a:t>宛先：　</a:t>
            </a:r>
            <a:r>
              <a:rPr kumimoji="1" lang="en-US" altLang="ja-JP" sz="2000" dirty="0"/>
              <a:t>sp-info2303@mbr.nifty.com </a:t>
            </a:r>
          </a:p>
          <a:p>
            <a:pPr marL="0" indent="0">
              <a:buNone/>
            </a:pPr>
            <a:endParaRPr lang="en-US" altLang="ja-JP" sz="2000" dirty="0"/>
          </a:p>
          <a:p>
            <a:r>
              <a:rPr kumimoji="1" lang="ja-JP" altLang="en-US" sz="2000" dirty="0"/>
              <a:t>記入上で不明な点があれば、上記メールアドレス宛にご連絡下さい。</a:t>
            </a:r>
          </a:p>
        </p:txBody>
      </p:sp>
    </p:spTree>
    <p:extLst>
      <p:ext uri="{BB962C8B-B14F-4D97-AF65-F5344CB8AC3E}">
        <p14:creationId xmlns:p14="http://schemas.microsoft.com/office/powerpoint/2010/main" val="4082126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-27384" y="47164"/>
            <a:ext cx="4392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情報分析・リスク評価論</a:t>
            </a:r>
            <a:r>
              <a:rPr lang="en-US" altLang="ja-JP" sz="1600" dirty="0">
                <a:latin typeface="HGP創英角ｺﾞｼｯｸUB" pitchFamily="50" charset="-128"/>
                <a:ea typeface="HGP創英角ｺﾞｼｯｸUB" pitchFamily="50" charset="-128"/>
              </a:rPr>
              <a:t>(2026)</a:t>
            </a:r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課題レポート①</a:t>
            </a:r>
            <a:endParaRPr kumimoji="1" lang="ja-JP" altLang="en-US" sz="16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7649250"/>
              </p:ext>
            </p:extLst>
          </p:nvPr>
        </p:nvGraphicFramePr>
        <p:xfrm>
          <a:off x="4437112" y="56456"/>
          <a:ext cx="2376264" cy="370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61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1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提出締切日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５月１３日（水）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2864234"/>
              </p:ext>
            </p:extLst>
          </p:nvPr>
        </p:nvGraphicFramePr>
        <p:xfrm>
          <a:off x="116632" y="657169"/>
          <a:ext cx="3024332" cy="426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0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6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6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16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16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16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8167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8167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8167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学籍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</a:rPr>
                        <a:t>番号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27650"/>
              </p:ext>
            </p:extLst>
          </p:nvPr>
        </p:nvGraphicFramePr>
        <p:xfrm>
          <a:off x="3212976" y="488504"/>
          <a:ext cx="3573016" cy="610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98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1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8799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800" dirty="0"/>
                        <a:t>フリガナ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altLang="en-US" sz="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265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dirty="0"/>
                        <a:t>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727306"/>
              </p:ext>
            </p:extLst>
          </p:nvPr>
        </p:nvGraphicFramePr>
        <p:xfrm>
          <a:off x="116632" y="1136576"/>
          <a:ext cx="6669360" cy="87189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21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91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設問１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情報分析を行う際の態度（スタンス）として最も重要だと考える点を、授業で取り上げた具体的な事例（例えばリゾートホテルのアンケートの事例など）を提示して述べなさい。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3374">
                <a:tc gridSpan="2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46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設問２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過去３回の授業（第２回（４月１６日）、第３回（４月２３日）、第４回（５月７日））で、最も印象に残っている内容は何か？　その内容を解説し、それに対する「</a:t>
                      </a:r>
                      <a:r>
                        <a:rPr kumimoji="1" lang="ja-JP" altLang="en-US" sz="1200" u="sng" dirty="0"/>
                        <a:t>自分の考え」</a:t>
                      </a:r>
                      <a:r>
                        <a:rPr kumimoji="1" lang="ja-JP" altLang="en-US" sz="1200" dirty="0"/>
                        <a:t>を述べなさい。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4936">
                <a:tc gridSpan="2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C07A90D-198E-4EAC-A7BC-3527B0919E3C}"/>
              </a:ext>
            </a:extLst>
          </p:cNvPr>
          <p:cNvSpPr txBox="1"/>
          <p:nvPr/>
        </p:nvSpPr>
        <p:spPr>
          <a:xfrm>
            <a:off x="116632" y="1640632"/>
            <a:ext cx="6669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352</Words>
  <Application>Microsoft Office PowerPoint</Application>
  <PresentationFormat>A4 210 x 297 mm</PresentationFormat>
  <Paragraphs>31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HGP創英角ｺﾞｼｯｸUB</vt:lpstr>
      <vt:lpstr>ＭＳ Ｐゴシック</vt:lpstr>
      <vt:lpstr>Arial</vt:lpstr>
      <vt:lpstr>Calibri</vt:lpstr>
      <vt:lpstr>Office テーマ</vt:lpstr>
      <vt:lpstr>　　　　　　　　　　　　　　　　　　　　　　　　　　2026．05．7．  【情報分析・リスク評価論】 （担当：清水憲彦）  「課題レポート①」提出方法について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sem</dc:creator>
  <cp:lastModifiedBy>KURASHIKI Tetsusei</cp:lastModifiedBy>
  <cp:revision>33</cp:revision>
  <dcterms:created xsi:type="dcterms:W3CDTF">2010-09-22T02:17:55Z</dcterms:created>
  <dcterms:modified xsi:type="dcterms:W3CDTF">2026-05-07T09:28:24Z</dcterms:modified>
</cp:coreProperties>
</file>