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憲彦 清水" userId="e5a0eaaae17e3566" providerId="LiveId" clId="{2E145F92-CB0B-4FE4-9483-58D98DDC8D7B}"/>
    <pc:docChg chg="modSld">
      <pc:chgData name="憲彦 清水" userId="e5a0eaaae17e3566" providerId="LiveId" clId="{2E145F92-CB0B-4FE4-9483-58D98DDC8D7B}" dt="2026-05-10T03:42:28.947" v="71" actId="113"/>
      <pc:docMkLst>
        <pc:docMk/>
      </pc:docMkLst>
      <pc:sldChg chg="modSp mod">
        <pc:chgData name="憲彦 清水" userId="e5a0eaaae17e3566" providerId="LiveId" clId="{2E145F92-CB0B-4FE4-9483-58D98DDC8D7B}" dt="2026-05-10T03:42:28.947" v="71" actId="113"/>
        <pc:sldMkLst>
          <pc:docMk/>
          <pc:sldMk cId="3296711777" sldId="257"/>
        </pc:sldMkLst>
        <pc:graphicFrameChg chg="modGraphic">
          <ac:chgData name="憲彦 清水" userId="e5a0eaaae17e3566" providerId="LiveId" clId="{2E145F92-CB0B-4FE4-9483-58D98DDC8D7B}" dt="2026-05-10T03:42:28.947" v="71" actId="113"/>
          <ac:graphicFrameMkLst>
            <pc:docMk/>
            <pc:sldMk cId="3296711777" sldId="257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23ECA-B267-4FA6-BA56-F12530745BE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3913B-2133-4F45-8DB8-4F4E58DD86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62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/>
          <p:cNvSpPr txBox="1">
            <a:spLocks noGrp="1"/>
          </p:cNvSpPr>
          <p:nvPr/>
        </p:nvSpPr>
        <p:spPr bwMode="auto">
          <a:xfrm>
            <a:off x="3883854" y="8684827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08" tIns="46054" rIns="92108" bIns="46054" anchor="b"/>
          <a:lstStyle>
            <a:lvl1pPr defTabSz="92075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92075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92075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92075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92075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3CC77903-8A21-4B7A-9BB2-0ECC4E76DC62}" type="slidenum">
              <a:rPr lang="en-US" altLang="ja-JP" sz="1200">
                <a:latin typeface="Calibri" pitchFamily="34" charset="0"/>
              </a:rPr>
              <a:pPr algn="r" eaLnBrk="1" hangingPunct="1"/>
              <a:t>1</a:t>
            </a:fld>
            <a:endParaRPr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87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3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65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16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49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89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85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9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615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29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69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C535-AD97-4AC8-88C0-5C05BB4EA002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D64F3-102D-49C6-BB63-703E90B45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44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タイトル 1"/>
          <p:cNvSpPr>
            <a:spLocks noGrp="1"/>
          </p:cNvSpPr>
          <p:nvPr>
            <p:ph type="title" idx="4294967295"/>
          </p:nvPr>
        </p:nvSpPr>
        <p:spPr>
          <a:xfrm>
            <a:off x="107504" y="406946"/>
            <a:ext cx="8429625" cy="285750"/>
          </a:xfrm>
        </p:spPr>
        <p:txBody>
          <a:bodyPr anchor="t">
            <a:normAutofit fontScale="90000"/>
          </a:bodyPr>
          <a:lstStyle/>
          <a:p>
            <a:pPr algn="l"/>
            <a:r>
              <a:rPr lang="ja-JP" altLang="en-US" sz="1300" dirty="0"/>
              <a:t>■強み・弱み整理シート</a:t>
            </a:r>
          </a:p>
        </p:txBody>
      </p:sp>
      <p:graphicFrame>
        <p:nvGraphicFramePr>
          <p:cNvPr id="5" name="コンテンツ プレースホルダ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50379704"/>
              </p:ext>
            </p:extLst>
          </p:nvPr>
        </p:nvGraphicFramePr>
        <p:xfrm>
          <a:off x="106363" y="692699"/>
          <a:ext cx="8858251" cy="6048669"/>
        </p:xfrm>
        <a:graphic>
          <a:graphicData uri="http://schemas.openxmlformats.org/drawingml/2006/table">
            <a:tbl>
              <a:tblPr/>
              <a:tblGrid>
                <a:gridCol w="1009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78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項目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強み（</a:t>
                      </a:r>
                      <a:r>
                        <a:rPr kumimoji="1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Strengths)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・・・プラスの側面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弱み（</a:t>
                      </a:r>
                      <a:r>
                        <a:rPr kumimoji="1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Weaknesses</a:t>
                      </a: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）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・・・マイナスの側面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性格・持ち味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行動様式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思考特性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学習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/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成績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得意分野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不得意分野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0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過去の経験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（趣味・　　　クラブ活動・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留学　等）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社会活動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（アルバイト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/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ボランティア等）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0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その他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07" name="テキスト ボックス 5"/>
          <p:cNvSpPr txBox="1">
            <a:spLocks noChangeArrowheads="1"/>
          </p:cNvSpPr>
          <p:nvPr/>
        </p:nvSpPr>
        <p:spPr bwMode="auto">
          <a:xfrm>
            <a:off x="35496" y="44624"/>
            <a:ext cx="58689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600" dirty="0">
                <a:latin typeface="ＭＳ Ｐゴシック" pitchFamily="50" charset="-128"/>
              </a:rPr>
              <a:t>「自分の強み・弱み分析シート」　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299576"/>
              </p:ext>
            </p:extLst>
          </p:nvPr>
        </p:nvGraphicFramePr>
        <p:xfrm>
          <a:off x="6300192" y="243880"/>
          <a:ext cx="2636912" cy="30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2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29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/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71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73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■強み・弱み整理シート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■強み・弱み整理シート</dc:title>
  <dc:creator>SNorihikoHM</dc:creator>
  <cp:lastModifiedBy>憲彦 清水</cp:lastModifiedBy>
  <cp:revision>7</cp:revision>
  <dcterms:created xsi:type="dcterms:W3CDTF">2015-06-25T13:10:10Z</dcterms:created>
  <dcterms:modified xsi:type="dcterms:W3CDTF">2026-05-10T03:42:32Z</dcterms:modified>
</cp:coreProperties>
</file>