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6" r:id="rId1"/>
  </p:sldMasterIdLst>
  <p:notesMasterIdLst>
    <p:notesMasterId r:id="rId4"/>
  </p:notesMasterIdLst>
  <p:handoutMasterIdLst>
    <p:handoutMasterId r:id="rId5"/>
  </p:handoutMasterIdLst>
  <p:sldIdLst>
    <p:sldId id="2096" r:id="rId2"/>
    <p:sldId id="1933" r:id="rId3"/>
  </p:sldIdLst>
  <p:sldSz cx="9144000" cy="6858000" type="screen4x3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66FFFF"/>
    <a:srgbClr val="FFCCFF"/>
    <a:srgbClr val="FF99FF"/>
    <a:srgbClr val="FFFF66"/>
    <a:srgbClr val="FF0000"/>
    <a:srgbClr val="0000CC"/>
    <a:srgbClr val="CC3300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32" autoAdjust="0"/>
    <p:restoredTop sz="96370" autoAdjust="0"/>
  </p:normalViewPr>
  <p:slideViewPr>
    <p:cSldViewPr>
      <p:cViewPr varScale="1">
        <p:scale>
          <a:sx n="111" d="100"/>
          <a:sy n="111" d="100"/>
        </p:scale>
        <p:origin x="15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124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125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050A6B4-4596-4B0D-A54F-AF2279D65C4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06CE77B-F146-4C76-B529-FB88312963C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06CE77B-F146-4C76-B529-FB88312963CD}" type="slidenum">
              <a:rPr lang="en-US" altLang="ja-JP" smtClean="0"/>
              <a:pPr>
                <a:defRPr/>
              </a:pPr>
              <a:t>1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460294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06CE77B-F146-4C76-B529-FB88312963CD}" type="slidenum">
              <a:rPr lang="en-US" altLang="ja-JP" smtClean="0"/>
              <a:pPr>
                <a:defRPr/>
              </a:pPr>
              <a:t>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975562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0A863-647D-48D7-B3EB-AA372DEF823F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1A828-0B11-4909-93E9-C82AA3E099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642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0A863-647D-48D7-B3EB-AA372DEF823F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1A828-0B11-4909-93E9-C82AA3E099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3555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0A863-647D-48D7-B3EB-AA372DEF823F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1A828-0B11-4909-93E9-C82AA3E099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5580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0A863-647D-48D7-B3EB-AA372DEF823F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1A828-0B11-4909-93E9-C82AA3E099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1995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0A863-647D-48D7-B3EB-AA372DEF823F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1A828-0B11-4909-93E9-C82AA3E099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9562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0A863-647D-48D7-B3EB-AA372DEF823F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1A828-0B11-4909-93E9-C82AA3E099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8521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0A863-647D-48D7-B3EB-AA372DEF823F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1A828-0B11-4909-93E9-C82AA3E099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4420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0A863-647D-48D7-B3EB-AA372DEF823F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1A828-0B11-4909-93E9-C82AA3E099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3883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0A863-647D-48D7-B3EB-AA372DEF823F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1A828-0B11-4909-93E9-C82AA3E099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16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0A863-647D-48D7-B3EB-AA372DEF823F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1A828-0B11-4909-93E9-C82AA3E099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7254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0A863-647D-48D7-B3EB-AA372DEF823F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1A828-0B11-4909-93E9-C82AA3E099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2898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40A863-647D-48D7-B3EB-AA372DEF823F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41A828-0B11-4909-93E9-C82AA3E099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0269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890552-4CF3-472A-8440-E440539346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" y="0"/>
            <a:ext cx="9143999" cy="697584"/>
          </a:xfrm>
        </p:spPr>
        <p:txBody>
          <a:bodyPr anchor="ctr" anchorCtr="0">
            <a:noAutofit/>
          </a:bodyPr>
          <a:lstStyle/>
          <a:p>
            <a:r>
              <a:rPr lang="ja-JP" altLang="en-US" sz="2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困り事に</a:t>
            </a:r>
            <a:r>
              <a:rPr kumimoji="1" lang="ja-JP" altLang="en-US" sz="2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関する付箋紙での整理</a:t>
            </a:r>
          </a:p>
        </p:txBody>
      </p:sp>
      <p:sp>
        <p:nvSpPr>
          <p:cNvPr id="4" name="スライド番号プレースホルダー 11">
            <a:extLst>
              <a:ext uri="{FF2B5EF4-FFF2-40B4-BE49-F238E27FC236}">
                <a16:creationId xmlns:a16="http://schemas.microsoft.com/office/drawing/2014/main" id="{9FC1A7B6-65C7-4A1C-AB77-9D4AA309D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04612" y="6492875"/>
            <a:ext cx="4393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kumimoji="1" sz="1200" b="1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  <a:lvl2pPr marL="456920" algn="ctr" rtl="0" fontAlgn="base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2pPr>
            <a:lvl3pPr marL="913840" algn="ctr" rtl="0" fontAlgn="base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3pPr>
            <a:lvl4pPr marL="1370760" algn="ctr" rtl="0" fontAlgn="base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4pPr>
            <a:lvl5pPr marL="1827681" algn="ctr" rtl="0" fontAlgn="base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5pPr>
            <a:lvl6pPr marL="2284602" algn="l" defTabSz="913840" rtl="0" eaLnBrk="1" latinLnBrk="0" hangingPunct="1">
              <a:defRPr kumimoji="1" b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6pPr>
            <a:lvl7pPr marL="2741523" algn="l" defTabSz="913840" rtl="0" eaLnBrk="1" latinLnBrk="0" hangingPunct="1">
              <a:defRPr kumimoji="1" b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7pPr>
            <a:lvl8pPr marL="3198442" algn="l" defTabSz="913840" rtl="0" eaLnBrk="1" latinLnBrk="0" hangingPunct="1">
              <a:defRPr kumimoji="1" b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8pPr>
            <a:lvl9pPr marL="3655363" algn="l" defTabSz="913840" rtl="0" eaLnBrk="1" latinLnBrk="0" hangingPunct="1">
              <a:defRPr kumimoji="1" b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4F023CD-8DDC-4AD1-8268-D718B65F3425}" type="slidenum">
              <a:rPr kumimoji="1" lang="ja-JP" alt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F06B0115-A68F-4044-B434-3F44B602C4CB}"/>
              </a:ext>
            </a:extLst>
          </p:cNvPr>
          <p:cNvCxnSpPr/>
          <p:nvPr/>
        </p:nvCxnSpPr>
        <p:spPr>
          <a:xfrm>
            <a:off x="0" y="697584"/>
            <a:ext cx="914399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77EFA0F5-618C-4647-8FC9-8F57E51F0C94}"/>
              </a:ext>
            </a:extLst>
          </p:cNvPr>
          <p:cNvCxnSpPr/>
          <p:nvPr/>
        </p:nvCxnSpPr>
        <p:spPr>
          <a:xfrm>
            <a:off x="0" y="744717"/>
            <a:ext cx="914399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67365A8-EF78-0731-2E34-0771741733E1}"/>
              </a:ext>
            </a:extLst>
          </p:cNvPr>
          <p:cNvSpPr/>
          <p:nvPr/>
        </p:nvSpPr>
        <p:spPr>
          <a:xfrm>
            <a:off x="251520" y="1052736"/>
            <a:ext cx="8712968" cy="5184573"/>
          </a:xfrm>
          <a:prstGeom prst="rect">
            <a:avLst/>
          </a:prstGeom>
          <a:solidFill>
            <a:srgbClr val="CCFFFF"/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ホワイトボードを写真で撮って，こちらに貼り付けて下さい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9047F3-9140-969A-35A5-2EB70DFE1F05}"/>
              </a:ext>
            </a:extLst>
          </p:cNvPr>
          <p:cNvSpPr/>
          <p:nvPr/>
        </p:nvSpPr>
        <p:spPr>
          <a:xfrm>
            <a:off x="251520" y="6378522"/>
            <a:ext cx="8712968" cy="31997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一つに絞った困り事（グルーピング）の名称をこの欄に記載して下さい</a:t>
            </a:r>
          </a:p>
        </p:txBody>
      </p:sp>
    </p:spTree>
    <p:extLst>
      <p:ext uri="{BB962C8B-B14F-4D97-AF65-F5344CB8AC3E}">
        <p14:creationId xmlns:p14="http://schemas.microsoft.com/office/powerpoint/2010/main" val="1944755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890552-4CF3-472A-8440-E440539346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" y="0"/>
            <a:ext cx="9143999" cy="697584"/>
          </a:xfrm>
        </p:spPr>
        <p:txBody>
          <a:bodyPr anchor="ctr" anchorCtr="0">
            <a:noAutofit/>
          </a:bodyPr>
          <a:lstStyle/>
          <a:p>
            <a:r>
              <a:rPr kumimoji="1" lang="ja-JP" altLang="en-US" sz="2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研究テーマ</a:t>
            </a:r>
            <a:r>
              <a:rPr lang="ja-JP" altLang="en-US" sz="2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の困り事</a:t>
            </a:r>
            <a:r>
              <a:rPr kumimoji="1" lang="ja-JP" altLang="en-US" sz="2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に関する５</a:t>
            </a:r>
            <a:r>
              <a:rPr lang="ja-JP" altLang="en-US" sz="2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Ｗ１Ｈの分析</a:t>
            </a:r>
            <a:endParaRPr kumimoji="1" lang="ja-JP" altLang="en-US" sz="28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スライド番号プレースホルダー 11">
            <a:extLst>
              <a:ext uri="{FF2B5EF4-FFF2-40B4-BE49-F238E27FC236}">
                <a16:creationId xmlns:a16="http://schemas.microsoft.com/office/drawing/2014/main" id="{9FC1A7B6-65C7-4A1C-AB77-9D4AA309D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04612" y="6492875"/>
            <a:ext cx="4393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kumimoji="1" sz="1200" b="1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  <a:lvl2pPr marL="456920" algn="ctr" rtl="0" fontAlgn="base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2pPr>
            <a:lvl3pPr marL="913840" algn="ctr" rtl="0" fontAlgn="base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3pPr>
            <a:lvl4pPr marL="1370760" algn="ctr" rtl="0" fontAlgn="base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4pPr>
            <a:lvl5pPr marL="1827681" algn="ctr" rtl="0" fontAlgn="base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5pPr>
            <a:lvl6pPr marL="2284602" algn="l" defTabSz="913840" rtl="0" eaLnBrk="1" latinLnBrk="0" hangingPunct="1">
              <a:defRPr kumimoji="1" b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6pPr>
            <a:lvl7pPr marL="2741523" algn="l" defTabSz="913840" rtl="0" eaLnBrk="1" latinLnBrk="0" hangingPunct="1">
              <a:defRPr kumimoji="1" b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7pPr>
            <a:lvl8pPr marL="3198442" algn="l" defTabSz="913840" rtl="0" eaLnBrk="1" latinLnBrk="0" hangingPunct="1">
              <a:defRPr kumimoji="1" b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8pPr>
            <a:lvl9pPr marL="3655363" algn="l" defTabSz="913840" rtl="0" eaLnBrk="1" latinLnBrk="0" hangingPunct="1">
              <a:defRPr kumimoji="1" b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4F023CD-8DDC-4AD1-8268-D718B65F3425}" type="slidenum">
              <a:rPr kumimoji="1" lang="ja-JP" alt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ja-JP" alt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F06B0115-A68F-4044-B434-3F44B602C4CB}"/>
              </a:ext>
            </a:extLst>
          </p:cNvPr>
          <p:cNvCxnSpPr/>
          <p:nvPr/>
        </p:nvCxnSpPr>
        <p:spPr>
          <a:xfrm>
            <a:off x="0" y="697584"/>
            <a:ext cx="914399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77EFA0F5-618C-4647-8FC9-8F57E51F0C94}"/>
              </a:ext>
            </a:extLst>
          </p:cNvPr>
          <p:cNvCxnSpPr/>
          <p:nvPr/>
        </p:nvCxnSpPr>
        <p:spPr>
          <a:xfrm>
            <a:off x="0" y="744717"/>
            <a:ext cx="914399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2AF6B6D-9CA3-4CF6-BAA8-AB4FAB80967E}"/>
              </a:ext>
            </a:extLst>
          </p:cNvPr>
          <p:cNvSpPr txBox="1"/>
          <p:nvPr/>
        </p:nvSpPr>
        <p:spPr>
          <a:xfrm>
            <a:off x="395927" y="1025836"/>
            <a:ext cx="82638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研究テーマ名：〇〇〇〇〇〇〇〇〇〇〇〇〇〇〇〇〇〇〇〇〇〇〇〇〇〇〇〇</a:t>
            </a:r>
          </a:p>
        </p:txBody>
      </p:sp>
      <p:graphicFrame>
        <p:nvGraphicFramePr>
          <p:cNvPr id="3" name="表 9">
            <a:extLst>
              <a:ext uri="{FF2B5EF4-FFF2-40B4-BE49-F238E27FC236}">
                <a16:creationId xmlns:a16="http://schemas.microsoft.com/office/drawing/2014/main" id="{8D66AA39-EE56-0B88-4ED4-385A111992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0199223"/>
              </p:ext>
            </p:extLst>
          </p:nvPr>
        </p:nvGraphicFramePr>
        <p:xfrm>
          <a:off x="288642" y="1546144"/>
          <a:ext cx="8478369" cy="484003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07798">
                  <a:extLst>
                    <a:ext uri="{9D8B030D-6E8A-4147-A177-3AD203B41FA5}">
                      <a16:colId xmlns:a16="http://schemas.microsoft.com/office/drawing/2014/main" val="2840336041"/>
                    </a:ext>
                  </a:extLst>
                </a:gridCol>
                <a:gridCol w="5970571">
                  <a:extLst>
                    <a:ext uri="{9D8B030D-6E8A-4147-A177-3AD203B41FA5}">
                      <a16:colId xmlns:a16="http://schemas.microsoft.com/office/drawing/2014/main" val="1857487479"/>
                    </a:ext>
                  </a:extLst>
                </a:gridCol>
              </a:tblGrid>
              <a:tr h="729425">
                <a:tc>
                  <a:txBody>
                    <a:bodyPr/>
                    <a:lstStyle/>
                    <a:p>
                      <a:r>
                        <a:rPr kumimoji="1" lang="en-US" altLang="ja-JP" sz="2400" b="1" dirty="0">
                          <a:latin typeface="Arial" panose="020B0604020202020204" pitchFamily="34" charset="0"/>
                          <a:ea typeface="ＭＳ ゴシック" panose="020B0609070205080204" pitchFamily="49" charset="-128"/>
                          <a:cs typeface="Arial" panose="020B0604020202020204" pitchFamily="34" charset="0"/>
                        </a:rPr>
                        <a:t>Who? </a:t>
                      </a:r>
                    </a:p>
                    <a:p>
                      <a:r>
                        <a:rPr kumimoji="1" lang="ja-JP" altLang="en-US" sz="1400" dirty="0">
                          <a:latin typeface="Arial" panose="020B0604020202020204" pitchFamily="34" charset="0"/>
                          <a:ea typeface="ＭＳ ゴシック" panose="020B0609070205080204" pitchFamily="49" charset="-128"/>
                          <a:cs typeface="Arial" panose="020B0604020202020204" pitchFamily="34" charset="0"/>
                        </a:rPr>
                        <a:t>どのような人</a:t>
                      </a:r>
                      <a:r>
                        <a:rPr kumimoji="1" lang="en-US" altLang="ja-JP" sz="1400" dirty="0">
                          <a:latin typeface="Arial" panose="020B0604020202020204" pitchFamily="34" charset="0"/>
                          <a:ea typeface="ＭＳ ゴシック" panose="020B0609070205080204" pitchFamily="49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1" lang="ja-JP" altLang="en-US" sz="1400" dirty="0">
                          <a:latin typeface="Arial" panose="020B0604020202020204" pitchFamily="34" charset="0"/>
                          <a:ea typeface="ＭＳ ゴシック" panose="020B0609070205080204" pitchFamily="49" charset="-128"/>
                          <a:cs typeface="Arial" panose="020B0604020202020204" pitchFamily="34" charset="0"/>
                        </a:rPr>
                        <a:t>何</a:t>
                      </a:r>
                      <a:r>
                        <a:rPr kumimoji="1" lang="en-US" altLang="ja-JP" sz="1400" dirty="0">
                          <a:latin typeface="Arial" panose="020B0604020202020204" pitchFamily="34" charset="0"/>
                          <a:ea typeface="ＭＳ ゴシック" panose="020B0609070205080204" pitchFamily="49" charset="-128"/>
                          <a:cs typeface="Arial" panose="020B0604020202020204" pitchFamily="34" charset="0"/>
                        </a:rPr>
                        <a:t>)</a:t>
                      </a:r>
                      <a:r>
                        <a:rPr kumimoji="1" lang="ja-JP" altLang="en-US" sz="1400" dirty="0">
                          <a:latin typeface="Arial" panose="020B0604020202020204" pitchFamily="34" charset="0"/>
                          <a:ea typeface="ＭＳ ゴシック" panose="020B0609070205080204" pitchFamily="49" charset="-128"/>
                          <a:cs typeface="Arial" panose="020B0604020202020204" pitchFamily="34" charset="0"/>
                        </a:rPr>
                        <a:t>が困るのか？</a:t>
                      </a:r>
                      <a:endParaRPr kumimoji="1" lang="en-US" altLang="ja-JP" sz="1400" dirty="0">
                        <a:latin typeface="Arial" panose="020B0604020202020204" pitchFamily="34" charset="0"/>
                        <a:ea typeface="ＭＳ ゴシック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solidFill>
                          <a:srgbClr val="FF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553042"/>
                  </a:ext>
                </a:extLst>
              </a:tr>
              <a:tr h="729425">
                <a:tc>
                  <a:txBody>
                    <a:bodyPr/>
                    <a:lstStyle/>
                    <a:p>
                      <a:r>
                        <a:rPr kumimoji="1" lang="en-US" altLang="ja-JP" sz="2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ゴシック" panose="020B0609070205080204" pitchFamily="49" charset="-128"/>
                          <a:cs typeface="Arial" panose="020B0604020202020204" pitchFamily="34" charset="0"/>
                        </a:rPr>
                        <a:t>What?</a:t>
                      </a:r>
                    </a:p>
                    <a:p>
                      <a:r>
                        <a:rPr kumimoji="1" lang="ja-JP" altLang="en-US" sz="1400" dirty="0">
                          <a:latin typeface="Arial" panose="020B0604020202020204" pitchFamily="34" charset="0"/>
                          <a:ea typeface="ＭＳ ゴシック" panose="020B0609070205080204" pitchFamily="49" charset="-128"/>
                          <a:cs typeface="Arial" panose="020B0604020202020204" pitchFamily="34" charset="0"/>
                        </a:rPr>
                        <a:t>具体的に何が問題なのか？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2431758"/>
                  </a:ext>
                </a:extLst>
              </a:tr>
              <a:tr h="729425">
                <a:tc>
                  <a:txBody>
                    <a:bodyPr/>
                    <a:lstStyle/>
                    <a:p>
                      <a:r>
                        <a:rPr kumimoji="1" lang="en-US" altLang="ja-JP" sz="2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ゴシック" panose="020B0609070205080204" pitchFamily="49" charset="-128"/>
                          <a:cs typeface="Arial" panose="020B0604020202020204" pitchFamily="34" charset="0"/>
                        </a:rPr>
                        <a:t>When?</a:t>
                      </a:r>
                    </a:p>
                    <a:p>
                      <a:r>
                        <a:rPr kumimoji="1" lang="ja-JP" altLang="en-US" sz="1400" dirty="0">
                          <a:latin typeface="Arial" panose="020B0604020202020204" pitchFamily="34" charset="0"/>
                          <a:ea typeface="ＭＳ ゴシック" panose="020B0609070205080204" pitchFamily="49" charset="-128"/>
                          <a:cs typeface="Arial" panose="020B0604020202020204" pitchFamily="34" charset="0"/>
                        </a:rPr>
                        <a:t>どのタイミングで困るのか？</a:t>
                      </a:r>
                      <a:endParaRPr kumimoji="1" lang="en-US" altLang="ja-JP" sz="1400" dirty="0">
                        <a:latin typeface="Arial" panose="020B0604020202020204" pitchFamily="34" charset="0"/>
                        <a:ea typeface="ＭＳ ゴシック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93084"/>
                  </a:ext>
                </a:extLst>
              </a:tr>
              <a:tr h="729425">
                <a:tc>
                  <a:txBody>
                    <a:bodyPr/>
                    <a:lstStyle/>
                    <a:p>
                      <a:r>
                        <a:rPr kumimoji="1" lang="en-US" altLang="ja-JP" sz="2400" b="1" dirty="0">
                          <a:latin typeface="Arial" panose="020B0604020202020204" pitchFamily="34" charset="0"/>
                          <a:ea typeface="ＭＳ ゴシック" panose="020B0609070205080204" pitchFamily="49" charset="-128"/>
                          <a:cs typeface="Arial" panose="020B0604020202020204" pitchFamily="34" charset="0"/>
                        </a:rPr>
                        <a:t>Where?</a:t>
                      </a:r>
                    </a:p>
                    <a:p>
                      <a:r>
                        <a:rPr kumimoji="1" lang="ja-JP" altLang="en-US" sz="1400" dirty="0">
                          <a:latin typeface="Arial" panose="020B0604020202020204" pitchFamily="34" charset="0"/>
                          <a:ea typeface="ＭＳ ゴシック" panose="020B0609070205080204" pitchFamily="49" charset="-128"/>
                          <a:cs typeface="Arial" panose="020B0604020202020204" pitchFamily="34" charset="0"/>
                        </a:rPr>
                        <a:t>どの場所，環境で困るのか？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1033460"/>
                  </a:ext>
                </a:extLst>
              </a:tr>
              <a:tr h="729425">
                <a:tc>
                  <a:txBody>
                    <a:bodyPr/>
                    <a:lstStyle/>
                    <a:p>
                      <a:r>
                        <a:rPr kumimoji="1" lang="en-US" altLang="ja-JP" sz="2400" b="1" dirty="0">
                          <a:latin typeface="Arial" panose="020B0604020202020204" pitchFamily="34" charset="0"/>
                          <a:ea typeface="ＭＳ ゴシック" panose="020B0609070205080204" pitchFamily="49" charset="-128"/>
                          <a:cs typeface="Arial" panose="020B0604020202020204" pitchFamily="34" charset="0"/>
                        </a:rPr>
                        <a:t>Why?</a:t>
                      </a:r>
                    </a:p>
                    <a:p>
                      <a:r>
                        <a:rPr kumimoji="1" lang="ja-JP" altLang="en-US" sz="1400" dirty="0">
                          <a:latin typeface="Arial" panose="020B0604020202020204" pitchFamily="34" charset="0"/>
                          <a:ea typeface="ＭＳ ゴシック" panose="020B0609070205080204" pitchFamily="49" charset="-128"/>
                          <a:cs typeface="Arial" panose="020B0604020202020204" pitchFamily="34" charset="0"/>
                        </a:rPr>
                        <a:t>なぜその困り事が起きるのか？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7871383"/>
                  </a:ext>
                </a:extLst>
              </a:tr>
              <a:tr h="729425">
                <a:tc>
                  <a:txBody>
                    <a:bodyPr/>
                    <a:lstStyle/>
                    <a:p>
                      <a:r>
                        <a:rPr kumimoji="1" lang="en-US" altLang="ja-JP" sz="2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ゴシック" panose="020B0609070205080204" pitchFamily="49" charset="-128"/>
                          <a:cs typeface="Arial" panose="020B0604020202020204" pitchFamily="34" charset="0"/>
                        </a:rPr>
                        <a:t>How?</a:t>
                      </a:r>
                    </a:p>
                    <a:p>
                      <a:r>
                        <a:rPr kumimoji="1" lang="ja-JP" altLang="en-US" sz="1400" dirty="0">
                          <a:latin typeface="Arial" panose="020B0604020202020204" pitchFamily="34" charset="0"/>
                          <a:ea typeface="ＭＳ ゴシック" panose="020B0609070205080204" pitchFamily="49" charset="-128"/>
                          <a:cs typeface="Arial" panose="020B0604020202020204" pitchFamily="34" charset="0"/>
                        </a:rPr>
                        <a:t>どのような状態（気持ち）になるのか？</a:t>
                      </a:r>
                      <a:r>
                        <a:rPr kumimoji="1" lang="en-US" altLang="ja-JP" sz="1400" dirty="0">
                          <a:latin typeface="Arial" panose="020B0604020202020204" pitchFamily="34" charset="0"/>
                          <a:ea typeface="ＭＳ ゴシック" panose="020B0609070205080204" pitchFamily="49" charset="-128"/>
                          <a:cs typeface="Arial" panose="020B0604020202020204" pitchFamily="34" charset="0"/>
                        </a:rPr>
                        <a:t>)</a:t>
                      </a:r>
                      <a:endParaRPr kumimoji="1" lang="ja-JP" altLang="en-US" sz="1400" dirty="0">
                        <a:latin typeface="Arial" panose="020B0604020202020204" pitchFamily="34" charset="0"/>
                        <a:ea typeface="ＭＳ ゴシック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38348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6230185"/>
      </p:ext>
    </p:extLst>
  </p:cSld>
  <p:clrMapOvr>
    <a:masterClrMapping/>
  </p:clrMapOvr>
</p:sld>
</file>

<file path=ppt/theme/theme1.xml><?xml version="1.0" encoding="utf-8"?>
<a:theme xmlns:a="http://schemas.openxmlformats.org/drawingml/2006/main" name="3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4053</TotalTime>
  <Words>121</Words>
  <Application>Microsoft Office PowerPoint</Application>
  <PresentationFormat>画面に合わせる (4:3)</PresentationFormat>
  <Paragraphs>21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Meiryo UI</vt:lpstr>
      <vt:lpstr>ＭＳ Ｐゴシック</vt:lpstr>
      <vt:lpstr>ＭＳ ゴシック</vt:lpstr>
      <vt:lpstr>Arial</vt:lpstr>
      <vt:lpstr>Calibri</vt:lpstr>
      <vt:lpstr>Calibri Light</vt:lpstr>
      <vt:lpstr>Times New Roman</vt:lpstr>
      <vt:lpstr>3_Office テーマ</vt:lpstr>
      <vt:lpstr>困り事に関する付箋紙での整理</vt:lpstr>
      <vt:lpstr>研究テーマの困り事に関する５Ｗ１Ｈの分析</vt:lpstr>
    </vt:vector>
  </TitlesOfParts>
  <Company>富士通（株）岩手工場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総務部</dc:creator>
  <cp:lastModifiedBy>Tetsusei KURASHIKI</cp:lastModifiedBy>
  <cp:revision>178</cp:revision>
  <dcterms:created xsi:type="dcterms:W3CDTF">2003-12-01T03:35:35Z</dcterms:created>
  <dcterms:modified xsi:type="dcterms:W3CDTF">2026-05-11T09:09:13Z</dcterms:modified>
</cp:coreProperties>
</file>