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4"/>
  </p:notesMasterIdLst>
  <p:handoutMasterIdLst>
    <p:handoutMasterId r:id="rId5"/>
  </p:handoutMasterIdLst>
  <p:sldIdLst>
    <p:sldId id="1948" r:id="rId2"/>
    <p:sldId id="1963" r:id="rId3"/>
  </p:sldIdLst>
  <p:sldSz cx="9144000" cy="6858000" type="screen4x3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CCFFFF"/>
    <a:srgbClr val="66FFFF"/>
    <a:srgbClr val="FFCCFF"/>
    <a:srgbClr val="FF99FF"/>
    <a:srgbClr val="FFFF66"/>
    <a:srgbClr val="FF0000"/>
    <a:srgbClr val="CC33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2" autoAdjust="0"/>
    <p:restoredTop sz="96058" autoAdjust="0"/>
  </p:normalViewPr>
  <p:slideViewPr>
    <p:cSldViewPr>
      <p:cViewPr varScale="1">
        <p:scale>
          <a:sx n="108" d="100"/>
          <a:sy n="108" d="100"/>
        </p:scale>
        <p:origin x="54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12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50A6B4-4596-4B0D-A54F-AF2279D65C4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06CE77B-F146-4C76-B529-FB88312963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4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3555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5580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199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562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521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420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3883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6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25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2898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40A863-647D-48D7-B3EB-AA372DEF823F}" type="datetimeFigureOut">
              <a:rPr kumimoji="1" lang="ja-JP" altLang="en-US" smtClean="0"/>
              <a:t>2026/6/11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1A828-0B11-4909-93E9-C82AA3E099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269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9143999" cy="697584"/>
          </a:xfrm>
        </p:spPr>
        <p:txBody>
          <a:bodyPr anchor="ctr" anchorCtr="0">
            <a:no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課題を解決するアイデア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06B0115-A68F-4044-B434-3F44B602C4CB}"/>
              </a:ext>
            </a:extLst>
          </p:cNvPr>
          <p:cNvCxnSpPr/>
          <p:nvPr/>
        </p:nvCxnSpPr>
        <p:spPr>
          <a:xfrm>
            <a:off x="0" y="697584"/>
            <a:ext cx="91439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EFA0F5-618C-4647-8FC9-8F57E51F0C94}"/>
              </a:ext>
            </a:extLst>
          </p:cNvPr>
          <p:cNvCxnSpPr/>
          <p:nvPr/>
        </p:nvCxnSpPr>
        <p:spPr>
          <a:xfrm>
            <a:off x="0" y="744717"/>
            <a:ext cx="914399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表 9">
            <a:extLst>
              <a:ext uri="{FF2B5EF4-FFF2-40B4-BE49-F238E27FC236}">
                <a16:creationId xmlns:a16="http://schemas.microsoft.com/office/drawing/2014/main" id="{9490E886-CFEF-4FF9-A416-2F5E9008DF41}"/>
              </a:ext>
            </a:extLst>
          </p:cNvPr>
          <p:cNvGraphicFramePr>
            <a:graphicFrameLocks noGrp="1"/>
          </p:cNvGraphicFramePr>
          <p:nvPr/>
        </p:nvGraphicFramePr>
        <p:xfrm>
          <a:off x="226243" y="1556792"/>
          <a:ext cx="8478369" cy="49832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61581">
                  <a:extLst>
                    <a:ext uri="{9D8B030D-6E8A-4147-A177-3AD203B41FA5}">
                      <a16:colId xmlns:a16="http://schemas.microsoft.com/office/drawing/2014/main" val="2840336041"/>
                    </a:ext>
                  </a:extLst>
                </a:gridCol>
                <a:gridCol w="5716788">
                  <a:extLst>
                    <a:ext uri="{9D8B030D-6E8A-4147-A177-3AD203B41FA5}">
                      <a16:colId xmlns:a16="http://schemas.microsoft.com/office/drawing/2014/main" val="1857487479"/>
                    </a:ext>
                  </a:extLst>
                </a:gridCol>
              </a:tblGrid>
              <a:tr h="44773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グループ名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アイデア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7553042"/>
                  </a:ext>
                </a:extLst>
              </a:tr>
              <a:tr h="907096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Arial" panose="020B0604020202020204" pitchFamily="34" charset="0"/>
                        </a:rPr>
                        <a:t>〇〇〇〇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〇〇〇〇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2431758"/>
                  </a:ext>
                </a:extLst>
              </a:tr>
              <a:tr h="907096"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3084"/>
                  </a:ext>
                </a:extLst>
              </a:tr>
              <a:tr h="907096"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8974700"/>
                  </a:ext>
                </a:extLst>
              </a:tr>
              <a:tr h="907096">
                <a:tc>
                  <a:txBody>
                    <a:bodyPr/>
                    <a:lstStyle/>
                    <a:p>
                      <a:endParaRPr kumimoji="1" lang="en-US" altLang="ja-JP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6857463"/>
                  </a:ext>
                </a:extLst>
              </a:tr>
              <a:tr h="907096"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033460"/>
                  </a:ext>
                </a:extLst>
              </a:tr>
            </a:tbl>
          </a:graphicData>
        </a:graphic>
      </p:graphicFrame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DF1298C-A2FE-4113-A996-65B56610D85E}"/>
              </a:ext>
            </a:extLst>
          </p:cNvPr>
          <p:cNvSpPr txBox="1"/>
          <p:nvPr/>
        </p:nvSpPr>
        <p:spPr>
          <a:xfrm>
            <a:off x="395927" y="919749"/>
            <a:ext cx="849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課題の定義：「〇〇〇〇〇〇〇〇〇〇〇〇〇〇〇〇〇〇〇〇〇〇〇〇〇〇〇」</a:t>
            </a:r>
          </a:p>
        </p:txBody>
      </p:sp>
    </p:spTree>
    <p:extLst>
      <p:ext uri="{BB962C8B-B14F-4D97-AF65-F5344CB8AC3E}">
        <p14:creationId xmlns:p14="http://schemas.microsoft.com/office/powerpoint/2010/main" val="29798777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890552-4CF3-472A-8440-E440539346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9143999" cy="697584"/>
          </a:xfrm>
        </p:spPr>
        <p:txBody>
          <a:bodyPr anchor="ctr" anchorCtr="0">
            <a:noAutofit/>
          </a:bodyPr>
          <a:lstStyle/>
          <a:p>
            <a:r>
              <a:rPr kumimoji="1" lang="ja-JP" altLang="en-US" sz="2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課題を解決するアイデアの決定</a:t>
            </a: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F06B0115-A68F-4044-B434-3F44B602C4CB}"/>
              </a:ext>
            </a:extLst>
          </p:cNvPr>
          <p:cNvCxnSpPr/>
          <p:nvPr/>
        </p:nvCxnSpPr>
        <p:spPr>
          <a:xfrm>
            <a:off x="0" y="697584"/>
            <a:ext cx="914399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77EFA0F5-618C-4647-8FC9-8F57E51F0C94}"/>
              </a:ext>
            </a:extLst>
          </p:cNvPr>
          <p:cNvCxnSpPr/>
          <p:nvPr/>
        </p:nvCxnSpPr>
        <p:spPr>
          <a:xfrm>
            <a:off x="0" y="744717"/>
            <a:ext cx="9143998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表 4">
            <a:extLst>
              <a:ext uri="{FF2B5EF4-FFF2-40B4-BE49-F238E27FC236}">
                <a16:creationId xmlns:a16="http://schemas.microsoft.com/office/drawing/2014/main" id="{8694E4DF-AA7C-4C96-8E9C-12B2E264056A}"/>
              </a:ext>
            </a:extLst>
          </p:cNvPr>
          <p:cNvGraphicFramePr>
            <a:graphicFrameLocks noGrp="1"/>
          </p:cNvGraphicFramePr>
          <p:nvPr/>
        </p:nvGraphicFramePr>
        <p:xfrm>
          <a:off x="1259631" y="1043559"/>
          <a:ext cx="6912766" cy="41202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456383">
                  <a:extLst>
                    <a:ext uri="{9D8B030D-6E8A-4147-A177-3AD203B41FA5}">
                      <a16:colId xmlns:a16="http://schemas.microsoft.com/office/drawing/2014/main" val="670521480"/>
                    </a:ext>
                  </a:extLst>
                </a:gridCol>
                <a:gridCol w="3456383">
                  <a:extLst>
                    <a:ext uri="{9D8B030D-6E8A-4147-A177-3AD203B41FA5}">
                      <a16:colId xmlns:a16="http://schemas.microsoft.com/office/drawing/2014/main" val="1507168149"/>
                    </a:ext>
                  </a:extLst>
                </a:gridCol>
              </a:tblGrid>
              <a:tr h="2060116"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6629437"/>
                  </a:ext>
                </a:extLst>
              </a:tr>
              <a:tr h="2060116"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3515148"/>
                  </a:ext>
                </a:extLst>
              </a:tr>
            </a:tbl>
          </a:graphicData>
        </a:graphic>
      </p:graphicFrame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490BC12F-8297-4E39-B9F1-B91EC28E7B4B}"/>
              </a:ext>
            </a:extLst>
          </p:cNvPr>
          <p:cNvCxnSpPr>
            <a:cxnSpLocks/>
          </p:cNvCxnSpPr>
          <p:nvPr/>
        </p:nvCxnSpPr>
        <p:spPr>
          <a:xfrm>
            <a:off x="2411760" y="5465010"/>
            <a:ext cx="4595058" cy="0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C06D88C-3CC5-48A2-A70C-5C198B00D210}"/>
              </a:ext>
            </a:extLst>
          </p:cNvPr>
          <p:cNvSpPr txBox="1"/>
          <p:nvPr/>
        </p:nvSpPr>
        <p:spPr>
          <a:xfrm>
            <a:off x="3897522" y="5249750"/>
            <a:ext cx="1734770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 実行難易度 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DF5F5EB-0D7A-4C18-A979-910386124E29}"/>
              </a:ext>
            </a:extLst>
          </p:cNvPr>
          <p:cNvSpPr txBox="1"/>
          <p:nvPr/>
        </p:nvSpPr>
        <p:spPr>
          <a:xfrm>
            <a:off x="1835696" y="5249750"/>
            <a:ext cx="4411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難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45F4C1F-70AF-4C22-8BB2-EC5D5696F1B9}"/>
              </a:ext>
            </a:extLst>
          </p:cNvPr>
          <p:cNvSpPr txBox="1"/>
          <p:nvPr/>
        </p:nvSpPr>
        <p:spPr>
          <a:xfrm>
            <a:off x="7132571" y="5249750"/>
            <a:ext cx="4411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易</a:t>
            </a:r>
          </a:p>
        </p:txBody>
      </p:sp>
      <p:cxnSp>
        <p:nvCxnSpPr>
          <p:cNvPr id="21" name="直線矢印コネクタ 20">
            <a:extLst>
              <a:ext uri="{FF2B5EF4-FFF2-40B4-BE49-F238E27FC236}">
                <a16:creationId xmlns:a16="http://schemas.microsoft.com/office/drawing/2014/main" id="{5E92010B-70F1-40C1-87C8-F2E945905E27}"/>
              </a:ext>
            </a:extLst>
          </p:cNvPr>
          <p:cNvCxnSpPr>
            <a:cxnSpLocks/>
          </p:cNvCxnSpPr>
          <p:nvPr/>
        </p:nvCxnSpPr>
        <p:spPr>
          <a:xfrm>
            <a:off x="856896" y="1495138"/>
            <a:ext cx="0" cy="3364845"/>
          </a:xfrm>
          <a:prstGeom prst="straightConnector1">
            <a:avLst/>
          </a:prstGeom>
          <a:ln w="28575">
            <a:solidFill>
              <a:schemeClr val="tx1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D885483-AFE1-4C80-8B65-DA5683AB6174}"/>
              </a:ext>
            </a:extLst>
          </p:cNvPr>
          <p:cNvSpPr txBox="1"/>
          <p:nvPr/>
        </p:nvSpPr>
        <p:spPr>
          <a:xfrm>
            <a:off x="611560" y="2673589"/>
            <a:ext cx="492443" cy="988412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 効 果 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7CA94F1-1E83-4578-8BFD-FC2B5219752A}"/>
              </a:ext>
            </a:extLst>
          </p:cNvPr>
          <p:cNvSpPr txBox="1"/>
          <p:nvPr/>
        </p:nvSpPr>
        <p:spPr>
          <a:xfrm>
            <a:off x="631104" y="980728"/>
            <a:ext cx="4411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高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8C2DE76-D19A-4F0E-8FED-BFB061C1CD87}"/>
              </a:ext>
            </a:extLst>
          </p:cNvPr>
          <p:cNvSpPr txBox="1"/>
          <p:nvPr/>
        </p:nvSpPr>
        <p:spPr>
          <a:xfrm>
            <a:off x="631104" y="4858408"/>
            <a:ext cx="441146" cy="40011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ゴシック" panose="020B0609070205080204" pitchFamily="49" charset="-128"/>
                <a:ea typeface="ＭＳ ゴシック" panose="020B0609070205080204" pitchFamily="49" charset="-128"/>
                <a:cs typeface="+mn-cs"/>
              </a:rPr>
              <a:t>低</a:t>
            </a:r>
          </a:p>
        </p:txBody>
      </p:sp>
      <p:graphicFrame>
        <p:nvGraphicFramePr>
          <p:cNvPr id="8" name="表 9">
            <a:extLst>
              <a:ext uri="{FF2B5EF4-FFF2-40B4-BE49-F238E27FC236}">
                <a16:creationId xmlns:a16="http://schemas.microsoft.com/office/drawing/2014/main" id="{CFA1E05D-91BB-40E3-8403-EF1A4F7C7FFD}"/>
              </a:ext>
            </a:extLst>
          </p:cNvPr>
          <p:cNvGraphicFramePr>
            <a:graphicFrameLocks noGrp="1"/>
          </p:cNvGraphicFramePr>
          <p:nvPr/>
        </p:nvGraphicFramePr>
        <p:xfrm>
          <a:off x="107504" y="5989358"/>
          <a:ext cx="8597108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val="1120632158"/>
                    </a:ext>
                  </a:extLst>
                </a:gridCol>
                <a:gridCol w="6724900">
                  <a:extLst>
                    <a:ext uri="{9D8B030D-6E8A-4147-A177-3AD203B41FA5}">
                      <a16:colId xmlns:a16="http://schemas.microsoft.com/office/drawing/2014/main" val="27127771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決定したアイデア</a:t>
                      </a:r>
                    </a:p>
                  </a:txBody>
                  <a:tcP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50475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1" dirty="0"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理由</a:t>
                      </a:r>
                    </a:p>
                  </a:txBody>
                  <a:tcP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75622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1153520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4511</TotalTime>
  <Words>38</Words>
  <Application>Microsoft Office PowerPoint</Application>
  <PresentationFormat>画面に合わせる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Arial</vt:lpstr>
      <vt:lpstr>Calibri</vt:lpstr>
      <vt:lpstr>Calibri Light</vt:lpstr>
      <vt:lpstr>Times New Roman</vt:lpstr>
      <vt:lpstr>3_Office テーマ</vt:lpstr>
      <vt:lpstr>課題を解決するアイデア</vt:lpstr>
      <vt:lpstr>課題を解決するアイデアの決定</vt:lpstr>
    </vt:vector>
  </TitlesOfParts>
  <Company>富士通（株）岩手工場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総務部</dc:creator>
  <cp:lastModifiedBy>Tetsusei KURASHIKI</cp:lastModifiedBy>
  <cp:revision>192</cp:revision>
  <dcterms:created xsi:type="dcterms:W3CDTF">2003-12-01T03:35:35Z</dcterms:created>
  <dcterms:modified xsi:type="dcterms:W3CDTF">2026-06-11T06:14:20Z</dcterms:modified>
</cp:coreProperties>
</file>